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140200" cy="51120675"/>
  <p:notesSz cx="6858000" cy="9144000"/>
  <p:embeddedFontLst>
    <p:embeddedFont>
      <p:font typeface="Funnel Display" pitchFamily="2" charset="0"/>
      <p:regular r:id="rId4"/>
      <p:bold r:id="rId5"/>
    </p:embeddedFont>
    <p:embeddedFont>
      <p:font typeface="Funnel Display Light" pitchFamily="2" charset="0"/>
      <p:regular r:id="rId6"/>
    </p:embeddedFont>
    <p:embeddedFont>
      <p:font typeface="Funnel Display Medium" pitchFamily="2" charset="0"/>
      <p:regular r:id="rId7"/>
    </p:embeddedFont>
    <p:embeddedFont>
      <p:font typeface="Funnel Display SemiBold" pitchFamily="2" charset="0"/>
      <p:bold r:id="rId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02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6" pos="2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D2D9"/>
    <a:srgbClr val="ADC3CD"/>
    <a:srgbClr val="ACC3CD"/>
    <a:srgbClr val="977C70"/>
    <a:srgbClr val="5E4341"/>
    <a:srgbClr val="5D4341"/>
    <a:srgbClr val="4C3133"/>
    <a:srgbClr val="CAAF9A"/>
    <a:srgbClr val="80665E"/>
    <a:srgbClr val="967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1EB39-6234-4E80-8F59-B532D007DDB4}" v="16" dt="2024-12-10T22:20:31.336"/>
    <p1510:client id="{60B5CAE0-D0F0-4673-AC56-83A300EAA0AD}" v="131" dt="2024-12-10T21:36:11.771"/>
    <p1510:client id="{637F1896-04FE-40C5-B047-DF7BB9CE4E2E}" v="2477" dt="2024-12-10T17:29:08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75" autoAdjust="0"/>
    <p:restoredTop sz="95711" autoAdjust="0"/>
  </p:normalViewPr>
  <p:slideViewPr>
    <p:cSldViewPr snapToGrid="0" showGuides="1">
      <p:cViewPr>
        <p:scale>
          <a:sx n="200" d="100"/>
          <a:sy n="200" d="100"/>
        </p:scale>
        <p:origin x="504" y="-30202"/>
      </p:cViewPr>
      <p:guideLst>
        <p:guide orient="horz" pos="16102"/>
        <p:guide/>
        <p:guide pos="2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GIACOMEL" userId="b9d27206-74f3-4ae0-9390-a473e4e37a89" providerId="ADAL" clId="{0761EB39-6234-4E80-8F59-B532D007DDB4}"/>
    <pc:docChg chg="undo custSel modSld">
      <pc:chgData name="Marie GIACOMEL" userId="b9d27206-74f3-4ae0-9390-a473e4e37a89" providerId="ADAL" clId="{0761EB39-6234-4E80-8F59-B532D007DDB4}" dt="2024-12-10T22:24:55.239" v="1418" actId="14861"/>
      <pc:docMkLst>
        <pc:docMk/>
      </pc:docMkLst>
      <pc:sldChg chg="addSp delSp modSp mod">
        <pc:chgData name="Marie GIACOMEL" userId="b9d27206-74f3-4ae0-9390-a473e4e37a89" providerId="ADAL" clId="{0761EB39-6234-4E80-8F59-B532D007DDB4}" dt="2024-12-10T22:24:55.239" v="1418" actId="14861"/>
        <pc:sldMkLst>
          <pc:docMk/>
          <pc:sldMk cId="1642681020" sldId="256"/>
        </pc:sldMkLst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2" creationId="{B73B5720-B5F2-D779-3604-4F88F5636A1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3" creationId="{93636ED7-C1C9-D997-3740-A162B7CBA7A0}"/>
          </ac:spMkLst>
        </pc:spChg>
        <pc:spChg chg="add 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4" creationId="{AF92CBF7-4DA6-43CD-894F-AC07CDCD6871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8" creationId="{09D6618D-B2B8-7841-286B-0C9AC5F4138A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9" creationId="{CE9A7AD7-7B00-BA12-545E-E662A1BD61FD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" creationId="{8803CE14-0377-A521-FBAA-025470788AA8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2" creationId="{9C2B338A-85C1-036E-8E22-6894DF387EBA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3" creationId="{FCB893CE-D379-6D08-76AC-16CCEE560C5F}"/>
          </ac:spMkLst>
        </pc:spChg>
        <pc:spChg chg="add 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5" creationId="{E922BFBF-EC28-62FF-1B2F-74FB210CD12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6" creationId="{5BBFF6D4-9AFC-D131-4BDE-98E9DF9157B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7" creationId="{31872014-15FD-C251-0189-04F77F8FD7EF}"/>
          </ac:spMkLst>
        </pc:spChg>
        <pc:spChg chg="mod">
          <ac:chgData name="Marie GIACOMEL" userId="b9d27206-74f3-4ae0-9390-a473e4e37a89" providerId="ADAL" clId="{0761EB39-6234-4E80-8F59-B532D007DDB4}" dt="2024-12-10T22:21:08.377" v="1329" actId="692"/>
          <ac:spMkLst>
            <pc:docMk/>
            <pc:sldMk cId="1642681020" sldId="256"/>
            <ac:spMk id="19" creationId="{7583F60C-F899-F0FB-2082-FC483D16434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22" creationId="{46D22F3B-05F4-64BD-DB71-F6A3F017789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23" creationId="{0997DFB3-3433-89BE-2C9A-6A8CC857351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24" creationId="{95C0A033-5FF1-32DC-1DF4-B9B9057D417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25" creationId="{BEB01F2C-7B18-CF9A-7192-6138ACD1220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26" creationId="{B6AC501C-67A9-0253-D0A0-32C0ADB7E98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27" creationId="{CBE87167-18F4-4506-40EE-E78D8215F29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28" creationId="{AEC76F97-CDA6-B940-7B83-5361588F51B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29" creationId="{BF1F0F3D-FCE8-B44D-7A18-22E22DA1F0F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30" creationId="{C376944F-8B79-67F5-D24C-0A9E4CFA7AD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31" creationId="{1EF73CD2-31AB-EC58-7F12-4522B6DF247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32" creationId="{200ECF53-3B02-CB48-A9C2-E03708B739EC}"/>
          </ac:spMkLst>
        </pc:spChg>
        <pc:spChg chg="mod">
          <ac:chgData name="Marie GIACOMEL" userId="b9d27206-74f3-4ae0-9390-a473e4e37a89" providerId="ADAL" clId="{0761EB39-6234-4E80-8F59-B532D007DDB4}" dt="2024-12-10T22:10:26.048" v="350" actId="1037"/>
          <ac:spMkLst>
            <pc:docMk/>
            <pc:sldMk cId="1642681020" sldId="256"/>
            <ac:spMk id="33" creationId="{93A04544-29A8-80EA-C7E2-597464BA379F}"/>
          </ac:spMkLst>
        </pc:spChg>
        <pc:spChg chg="mod">
          <ac:chgData name="Marie GIACOMEL" userId="b9d27206-74f3-4ae0-9390-a473e4e37a89" providerId="ADAL" clId="{0761EB39-6234-4E80-8F59-B532D007DDB4}" dt="2024-12-10T22:10:26.048" v="350" actId="1037"/>
          <ac:spMkLst>
            <pc:docMk/>
            <pc:sldMk cId="1642681020" sldId="256"/>
            <ac:spMk id="34" creationId="{07B1251B-D6B7-66C3-2CA2-7A965311AD0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46" creationId="{38787F00-7672-2C2D-08A4-C753D66AD83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48" creationId="{5A4861BE-5063-BD3F-75EE-8D8D69FAE94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50" creationId="{2E8E7318-719F-DBF7-A1F7-6BDB472FA09F}"/>
          </ac:spMkLst>
        </pc:spChg>
        <pc:spChg chg="mod">
          <ac:chgData name="Marie GIACOMEL" userId="b9d27206-74f3-4ae0-9390-a473e4e37a89" providerId="ADAL" clId="{0761EB39-6234-4E80-8F59-B532D007DDB4}" dt="2024-12-10T22:21:38.311" v="1340" actId="692"/>
          <ac:spMkLst>
            <pc:docMk/>
            <pc:sldMk cId="1642681020" sldId="256"/>
            <ac:spMk id="52" creationId="{695F7181-6B90-C02B-8B80-D36BCD53DECE}"/>
          </ac:spMkLst>
        </pc:spChg>
        <pc:spChg chg="add 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53" creationId="{B71BC454-7F0C-DD06-2154-35912BC5E01C}"/>
          </ac:spMkLst>
        </pc:spChg>
        <pc:spChg chg="del mod">
          <ac:chgData name="Marie GIACOMEL" userId="b9d27206-74f3-4ae0-9390-a473e4e37a89" providerId="ADAL" clId="{0761EB39-6234-4E80-8F59-B532D007DDB4}" dt="2024-12-10T22:14:39.005" v="405" actId="478"/>
          <ac:spMkLst>
            <pc:docMk/>
            <pc:sldMk cId="1642681020" sldId="256"/>
            <ac:spMk id="54" creationId="{B75A46C6-418C-D279-4620-12AEEF7E27EE}"/>
          </ac:spMkLst>
        </pc:spChg>
        <pc:spChg chg="mod">
          <ac:chgData name="Marie GIACOMEL" userId="b9d27206-74f3-4ae0-9390-a473e4e37a89" providerId="ADAL" clId="{0761EB39-6234-4E80-8F59-B532D007DDB4}" dt="2024-12-10T22:21:19.321" v="1334" actId="692"/>
          <ac:spMkLst>
            <pc:docMk/>
            <pc:sldMk cId="1642681020" sldId="256"/>
            <ac:spMk id="55" creationId="{C2450704-53F6-0E3D-D517-0EA21C408D7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56" creationId="{0A40A351-42C5-FACE-DF6A-352625045F6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57" creationId="{45AC14E6-BE90-1A3D-60EB-8DB6F21A73C8}"/>
          </ac:spMkLst>
        </pc:spChg>
        <pc:spChg chg="mod">
          <ac:chgData name="Marie GIACOMEL" userId="b9d27206-74f3-4ae0-9390-a473e4e37a89" providerId="ADAL" clId="{0761EB39-6234-4E80-8F59-B532D007DDB4}" dt="2024-12-10T22:01:35.547" v="35" actId="14100"/>
          <ac:spMkLst>
            <pc:docMk/>
            <pc:sldMk cId="1642681020" sldId="256"/>
            <ac:spMk id="58" creationId="{25893F79-2392-E90A-D52F-D08A3FF07790}"/>
          </ac:spMkLst>
        </pc:spChg>
        <pc:spChg chg="del mod">
          <ac:chgData name="Marie GIACOMEL" userId="b9d27206-74f3-4ae0-9390-a473e4e37a89" providerId="ADAL" clId="{0761EB39-6234-4E80-8F59-B532D007DDB4}" dt="2024-12-10T22:14:50.225" v="408" actId="478"/>
          <ac:spMkLst>
            <pc:docMk/>
            <pc:sldMk cId="1642681020" sldId="256"/>
            <ac:spMk id="59" creationId="{631A3ABF-0D36-79F7-1862-D5323331174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60" creationId="{F6A2DC0B-7054-65C1-B1FF-C04D2F678AE4}"/>
          </ac:spMkLst>
        </pc:spChg>
        <pc:spChg chg="mod">
          <ac:chgData name="Marie GIACOMEL" userId="b9d27206-74f3-4ae0-9390-a473e4e37a89" providerId="ADAL" clId="{0761EB39-6234-4E80-8F59-B532D007DDB4}" dt="2024-12-10T22:21:27.055" v="1336" actId="692"/>
          <ac:spMkLst>
            <pc:docMk/>
            <pc:sldMk cId="1642681020" sldId="256"/>
            <ac:spMk id="61" creationId="{E7207DB2-8A5E-BE16-94B4-7E24A7E0218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62" creationId="{E5D72446-8E0E-62D2-A771-73DF3C4AE6E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63" creationId="{D2C33058-E346-88B0-EE71-6FD013B92EF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24" creationId="{39F71573-2680-B9A6-7464-4983D0141A8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25" creationId="{8DCDB400-B7F0-87DB-06B2-71AA53B0656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27" creationId="{55EFFF22-F4D9-DD3F-2EC0-B49A62E0B75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29" creationId="{8E78980C-8BCA-2D56-6255-5F3191EA042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30" creationId="{E3C6365F-4F65-2A4A-84A2-B993EF20A99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31" creationId="{8CD39DCD-3A69-6BEB-5B6C-FAD3EAAB0FD0}"/>
          </ac:spMkLst>
        </pc:spChg>
        <pc:spChg chg="del mod">
          <ac:chgData name="Marie GIACOMEL" userId="b9d27206-74f3-4ae0-9390-a473e4e37a89" providerId="ADAL" clId="{0761EB39-6234-4E80-8F59-B532D007DDB4}" dt="2024-12-10T22:14:33.768" v="404" actId="478"/>
          <ac:spMkLst>
            <pc:docMk/>
            <pc:sldMk cId="1642681020" sldId="256"/>
            <ac:spMk id="1032" creationId="{6B9D104B-A916-4380-502F-8EE6698B6B8D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33" creationId="{43043D40-714B-73B1-D4E1-F68EF396D024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35" creationId="{EC353775-4F6B-D27C-25A3-4DC5435BEAA5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36" creationId="{51E555BA-4434-B845-EDE5-1766DC42FB82}"/>
          </ac:spMkLst>
        </pc:spChg>
        <pc:spChg chg="add 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37" creationId="{69590B89-6EDB-9179-BCD4-076F7512D630}"/>
          </ac:spMkLst>
        </pc:spChg>
        <pc:spChg chg="add 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38" creationId="{2BA21118-4D07-345E-1B7B-4F83703DE37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41" creationId="{1BBB167D-A64B-275D-6975-D728C8DB001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42" creationId="{3BDB8382-4FA0-43DC-C0E4-1CEF526BD88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43" creationId="{3F498A9E-58DF-E22F-8E03-C03F9E7A318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45" creationId="{DE741AB7-628F-027F-9845-E15D4D63EA5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46" creationId="{F895D7F2-2084-6556-13A6-DBB8707965A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47" creationId="{3EB4CFB9-6130-6281-ABE8-B7ECFC2DC73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48" creationId="{A6D669D7-836F-0CF2-3296-A733DFD7C51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49" creationId="{28249227-BBF8-F76A-C450-9E9A191C14A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50" creationId="{80BC4BF3-9C0D-04DB-EFEE-10FF8746840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51" creationId="{08832F83-6647-F931-7EDA-53B284F3C8E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52" creationId="{4B97689F-CD26-31CD-488C-F69400FD057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53" creationId="{282C05B5-FC08-CAB7-2A85-890FFBB67BC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54" creationId="{10D9641A-69A0-3234-8BA8-AC7A6E46A89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55" creationId="{C6E3C3CC-1D00-7A5E-E028-2BF0FA8F99E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56" creationId="{1D0D4D9D-1C56-C0C4-1C42-9612C001F67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57" creationId="{6CF83905-B42B-2EA4-1FA5-3B4A524BA867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58" creationId="{7D4DE445-2018-2762-76C1-765916B3ABAD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59" creationId="{4C7AF182-9ABB-BE42-B109-55BC83F7FCC6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060" creationId="{08A2481A-50BB-15CF-81B2-CA7603FC6628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061" creationId="{17CBAB87-064B-A64E-0D50-DB0FBA7D308A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62" creationId="{8C4284E1-DB5C-30A8-1CEC-B7DAD91AB824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63" creationId="{08344ECF-2736-F68F-3A5C-EA6788227C80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064" creationId="{D36294A1-6E2E-B472-33AF-02E94C9300E6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65" creationId="{B82BD0FE-3154-5502-05FB-67B66BA0ABCE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66" creationId="{09FF5CA9-6274-CCE9-F99A-6E93FB4C22F1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68" creationId="{17C7D924-46A8-316F-D320-03BB272EC2CE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069" creationId="{96B0C866-BA23-C55D-0FCD-44B9C270491C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71" creationId="{D01CF3C2-5C5A-5D6F-3B70-9CF9E06B8C59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73" creationId="{16DFB1DF-970C-6D79-A4C2-26F5AC2CEDA4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74" creationId="{CCF010B7-D6E3-AA88-67E7-74CFC58B2A51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75" creationId="{BC102197-5E47-C551-44C0-8EBE8C98023C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76" creationId="{CFE66D8B-7604-B0D2-069D-A689C686F523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77" creationId="{3619D8E2-8A6B-538A-7260-65DBFA0D42ED}"/>
          </ac:spMkLst>
        </pc:spChg>
        <pc:spChg chg="mod">
          <ac:chgData name="Marie GIACOMEL" userId="b9d27206-74f3-4ae0-9390-a473e4e37a89" providerId="ADAL" clId="{0761EB39-6234-4E80-8F59-B532D007DDB4}" dt="2024-12-10T22:01:46.108" v="38" actId="1035"/>
          <ac:spMkLst>
            <pc:docMk/>
            <pc:sldMk cId="1642681020" sldId="256"/>
            <ac:spMk id="1079" creationId="{77C05386-614E-CAEF-F0A1-DA3638006D12}"/>
          </ac:spMkLst>
        </pc:spChg>
        <pc:spChg chg="mod">
          <ac:chgData name="Marie GIACOMEL" userId="b9d27206-74f3-4ae0-9390-a473e4e37a89" providerId="ADAL" clId="{0761EB39-6234-4E80-8F59-B532D007DDB4}" dt="2024-12-10T22:01:49.231" v="40" actId="1035"/>
          <ac:spMkLst>
            <pc:docMk/>
            <pc:sldMk cId="1642681020" sldId="256"/>
            <ac:spMk id="1081" creationId="{82034894-4A8D-96C8-AA7F-9E02ACE5C796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82" creationId="{3E152A7A-57B3-5813-A06F-776286BDA9B9}"/>
          </ac:spMkLst>
        </pc:spChg>
        <pc:spChg chg="mod">
          <ac:chgData name="Marie GIACOMEL" userId="b9d27206-74f3-4ae0-9390-a473e4e37a89" providerId="ADAL" clId="{0761EB39-6234-4E80-8F59-B532D007DDB4}" dt="2024-12-10T22:01:51.088" v="42" actId="1035"/>
          <ac:spMkLst>
            <pc:docMk/>
            <pc:sldMk cId="1642681020" sldId="256"/>
            <ac:spMk id="1083" creationId="{0B4A1A39-BE27-29BF-5BC7-BFC09540A544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84" creationId="{77D17307-7E5D-CA18-F10C-ACAA70565431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86" creationId="{70EE2DF7-4171-043A-32F5-30AFCF92EA98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087" creationId="{5FABDC96-CF26-3546-3855-A8430C089977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089" creationId="{4D1FCD46-A4F5-F737-5952-A25CB36DE3F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0" creationId="{27938E04-BDC9-FBEC-A181-ACD2F9DEA58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1" creationId="{B33338E1-8C45-4CE3-470C-86A0ECC0A21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2" creationId="{F7507524-E8AD-AECD-7F9B-87FF7253A40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3" creationId="{FDF0EA89-B68F-50AE-799C-590A28E5F19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4" creationId="{A8CE56C5-9371-1E10-8A07-E1FF8205603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5" creationId="{71CF5F19-40D2-EDCB-D6E8-0BB8550A4F7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6" creationId="{4631C81A-095A-E71D-19F4-80BA60194CA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7" creationId="{80D8D4CF-A4FC-7FDB-0EAA-E8ABBF2D6F8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8" creationId="{29876CA2-98E3-49AA-135B-C509CE7C105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099" creationId="{84CD96DA-93F0-7912-8809-2548B948201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0" creationId="{83D28060-CBE3-5AD6-2774-D0D7E978418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1" creationId="{EE6D95EC-7137-1163-2BEB-ADA6D1D3317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2" creationId="{C8E96FA4-E026-7CF0-EF1D-D8E800C413C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3" creationId="{E92FA821-09B4-AC13-0E0F-A696ED712D5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4" creationId="{EFA6F161-5D6C-1C3D-B15F-AEC05EB6B0C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5" creationId="{E826794F-AB4D-4D8A-A3BA-E91973B526F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6" creationId="{CC6F529F-2F95-8D02-7D34-080F660DAB9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7" creationId="{57654F42-843A-F534-BF0F-E6206B89E31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8" creationId="{E2671AFF-64C6-74C0-1CD3-EC2F49CE306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09" creationId="{4E72CB93-EE51-CC26-E248-DABF8EACCE0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0" creationId="{501CE700-FD20-41F2-5BAC-71078A362BA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1" creationId="{40DC54DC-0889-CCF9-FCB6-5633DAA9BB5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2" creationId="{6D22FD7B-8F8F-63C2-06B3-78C95D02856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3" creationId="{BE21EC98-C3C9-C945-2188-67EEC9DEB51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4" creationId="{A18ABF94-91F0-C0E7-9795-04EA0409831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5" creationId="{54551054-B415-CD34-1542-B86F727EB8F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6" creationId="{ACA83E94-24A5-CE9D-94DC-849DF907C24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7" creationId="{7CC9A396-701C-EFE8-78B6-D800EBFE805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8" creationId="{62132E17-B393-C96C-9086-3F291CD3353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19" creationId="{3A9708A3-9664-98A7-170A-581656F56DA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20" creationId="{6B6EF711-7D64-B031-D560-623C5586832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21" creationId="{A71B5851-9708-ED92-7736-BB857D55584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22" creationId="{8AC75985-7B47-4752-A5FD-7FC786A43913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123" creationId="{B2394786-2CA2-48F8-6367-DE914740DB8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25" creationId="{CD872871-B367-18F3-AD65-1B54A853A11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27" creationId="{C47E8D76-BA48-3AF4-C261-35C955355FB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28" creationId="{1A87D9AC-A6E8-68ED-D6E3-422E6E92F71D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29" creationId="{8CDEA34C-0572-8EAB-3413-FE2FEF75A28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30" creationId="{9B3347C2-D1BB-4918-7B98-2518D61E349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32" creationId="{264735D6-C53B-96C4-6EDC-47E39458298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33" creationId="{2A799F15-31B0-7857-2F23-0E7F42D8BA9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34" creationId="{E6151FA8-0D7B-1AB4-C680-FE2E9AEA9B6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35" creationId="{0B26542E-ACD9-01F2-5A22-778CF5CEE81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36" creationId="{2DE2ECD1-FD03-4EB3-1EC6-5F45384E736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37" creationId="{B0A95BC3-9AF9-EABC-05AA-04433F82E19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38" creationId="{6C68F46F-6EE8-75D9-356C-A37CF417A546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139" creationId="{3A23D502-19B5-AF0D-BAA7-9AAB5F5A362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40" creationId="{EC871F2A-2D64-32F3-EA21-B3139AB7816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41" creationId="{B1D9007D-33D2-443D-6987-2ADE3CFA0AF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43" creationId="{8537B799-DFC0-4898-5542-CCC9DA85162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46" creationId="{E9C06DCD-7DF9-F59A-D85D-C1EF2B37EAD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47" creationId="{AE4DE6A0-A66C-BC46-5908-579E8385484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48" creationId="{CD996951-F6CE-5181-8581-3DB13810B10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49" creationId="{4551E628-969F-C338-AED3-F8146FEEDA7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0" creationId="{76D270D7-1113-90C6-C5F9-BA0459FAAC4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1" creationId="{E1534285-75FD-A0F2-C2CA-419662097C3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2" creationId="{69C585AC-52DC-36E9-004D-D8F1CA73F68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3" creationId="{8BD4F7D4-51FD-DD7C-A0F6-140DF987AC6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4" creationId="{9BA39FF5-E819-4E50-0F49-794936FB9D5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5" creationId="{19AAE2BF-EEFE-E0D0-A12E-450253B2CDA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6" creationId="{5746661B-A756-7F22-47A8-76E20E97A83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7" creationId="{8D580197-99F5-A55C-47A5-442151E7E58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8" creationId="{4A52DC67-7CEA-DD41-B07B-15027F7A544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59" creationId="{1EC34F09-83BD-4655-CA60-9DA87453369D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60" creationId="{3B552925-6C15-927A-93F5-BDDFBF160C50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161" creationId="{DEF97D9A-9E1F-F9BB-6C83-935D56B5F78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62" creationId="{A585171C-EF07-3B7C-DF44-616E5B017FB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64" creationId="{E89B8258-DCA2-B706-543A-DEA63BFC31E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65" creationId="{E7BB0CB8-758E-7175-0D0E-89C03C32A1F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66" creationId="{C66AF19D-9FBF-8C38-ECFD-127425074DE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68" creationId="{1998E3FC-05BF-E57C-FC0A-E629A3D243F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69" creationId="{742864E7-3E2C-0413-9E45-F2DD34D86C4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70" creationId="{974A69B1-7081-F150-3930-3E6C71EF37B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71" creationId="{17798998-9966-C69A-E7D7-00FDD2124BF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72" creationId="{B8E375B6-83E3-6892-E935-FABFFDA2EE9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73" creationId="{85E5097B-2E41-5C54-DC03-3F72ED446BA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75" creationId="{D9664E2E-D2E9-3915-1958-577330A8E5A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76" creationId="{410449A5-93F9-743B-C1DC-0F55D04ECE7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77" creationId="{6F6E98F6-483B-A5F1-53EC-11D637D7BDD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78" creationId="{02E6EC33-4A09-9773-A596-305ECF0CB56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79" creationId="{9B19F009-DD97-F818-07A2-20B97DEF64E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80" creationId="{C0C0593C-AAC5-B867-1F7B-23BF5806B5A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81" creationId="{E34AF4BB-D662-E3C6-4438-2563468D254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82" creationId="{E2CF4229-0C8D-02CE-CC2F-3A28173E45E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83" creationId="{D1C6551C-1440-0943-77FF-DA5EF1C93C7A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184" creationId="{5123862B-9065-145F-A105-E0A2B7DFE74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86" creationId="{E74EF76A-7342-6C14-EBA2-FE626CDA535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87" creationId="{929B2F1D-C3C8-B918-7235-52E8313C9F5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88" creationId="{9EBFD640-A218-3E8F-EA2E-35A0C9418DE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89" creationId="{BDA0AC15-50EA-49F0-F4C9-9C99D20AA2F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90" creationId="{9B5BCA22-7AF0-F515-D93E-2B9F24906F3D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91" creationId="{2468879B-9849-3DBA-0CFC-94A133996A7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92" creationId="{86568998-F73C-688B-6CB1-50BE8EE7897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93" creationId="{CBC14341-334F-D2E3-E106-4E779CB1607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94" creationId="{8CA15086-47AA-E8D6-91EB-F5DC6331355F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195" creationId="{B98AD5C3-9D58-436E-13DA-00A7EA32849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96" creationId="{8BEB3EF8-11F3-437D-5727-0CCA5F22F6B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97" creationId="{9BDA27BE-0DFB-BD99-1BC5-C9FE9DFFE9C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198" creationId="{F50F48CC-7974-E815-A3E1-34E9E06E884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00" creationId="{D85AEC21-E515-1D4C-0069-9F8C40874BD3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202" creationId="{745249E6-BA85-1C1B-6206-CBCF3497C43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09" creationId="{A1B87F9D-B5F6-06D5-AFD7-F6BA8C2BF44D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12" creationId="{784252C0-3BFB-4BF8-85D8-0FAABCA75AD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13" creationId="{C925A59B-4B19-035C-2B94-C71DFC2A1B0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14" creationId="{F8052439-25F8-710F-D01D-4BD9B8CD3A5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15" creationId="{844D1452-C720-3223-F483-A358CFA5BA9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16" creationId="{AE9AA5EA-A9D6-88A1-5B3A-17D067C949B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17" creationId="{DD6FBFD6-F51E-A10B-8A35-498E7131329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18" creationId="{249BFB12-4228-127F-660B-5E01E189C1E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20" creationId="{F2E3DD86-B134-99EA-D2FF-1D8285CD878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21" creationId="{539B05B8-6342-CA10-5697-1C14A6EFA29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22" creationId="{185C14A1-AE62-6943-76C2-DD9D7F2FB04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23" creationId="{C7FE47F7-7A2B-3AFA-E006-CBED64212E9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24" creationId="{C7E29594-F3EB-53F5-4C25-CB512DF7C14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25" creationId="{89E8DFA2-BB83-BB12-D5F5-7B8C3BE9C63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26" creationId="{900322D6-B699-571A-ACA7-98D8FCB54F3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27" creationId="{F3ED9E91-7633-0C1F-2455-78F838FC477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29" creationId="{05D14090-615A-4DDE-6048-8758409B66B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30" creationId="{89C0F407-4954-79BD-42BD-22CBF52D224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31" creationId="{2508F182-5B92-44E3-7077-F3116CA476D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32" creationId="{66AB90C5-46C5-322A-C03A-6ED183D27B0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33" creationId="{1B9D4BC1-A317-8FC9-CD10-D22CD22C9638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34" creationId="{C0E7AC6F-633A-A80C-2D71-83FE372F37F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36" creationId="{5D4D8D03-4C3F-6360-649A-30F430E2507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37" creationId="{C9FFDF20-3408-E6B0-0300-5AE6A879609E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238" creationId="{9AEA44E4-3C6A-475A-8640-D256BD3325C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39" creationId="{9D001BE3-7FE5-EAB1-4607-7992F969D2A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40" creationId="{C32B026E-28EE-9BA6-B791-243036C89D8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49" creationId="{DE59520A-0AD4-315A-93C2-3CF9377FBB30}"/>
          </ac:spMkLst>
        </pc:spChg>
        <pc:spChg chg="mod">
          <ac:chgData name="Marie GIACOMEL" userId="b9d27206-74f3-4ae0-9390-a473e4e37a89" providerId="ADAL" clId="{0761EB39-6234-4E80-8F59-B532D007DDB4}" dt="2024-12-10T22:01:26.086" v="34"/>
          <ac:spMkLst>
            <pc:docMk/>
            <pc:sldMk cId="1642681020" sldId="256"/>
            <ac:spMk id="1258" creationId="{5597AEE4-B187-D15C-31B5-AEBA5E35510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59" creationId="{FC3494AD-EC42-352D-2234-D381E1A471E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61" creationId="{757873B3-0254-DBF9-1D0D-6F8B0129CE0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65" creationId="{A508F0EB-14A9-A42D-69C1-5AC9F054D8FE}"/>
          </ac:spMkLst>
        </pc:spChg>
        <pc:spChg chg="mod">
          <ac:chgData name="Marie GIACOMEL" userId="b9d27206-74f3-4ae0-9390-a473e4e37a89" providerId="ADAL" clId="{0761EB39-6234-4E80-8F59-B532D007DDB4}" dt="2024-12-10T22:02:21.184" v="78" actId="14100"/>
          <ac:spMkLst>
            <pc:docMk/>
            <pc:sldMk cId="1642681020" sldId="256"/>
            <ac:spMk id="1267" creationId="{1980FDB2-A227-8689-D09E-6B5277F9FF0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68" creationId="{48FB7EF7-BCE4-17EF-83DB-E6064417906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70" creationId="{110E6BDF-7F49-3EF0-07B5-C34FC740120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71" creationId="{FEA16636-5A7C-D8E5-3221-541A4152E4B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72" creationId="{82DE7880-EEF1-DB8A-866E-C5864270DE4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73" creationId="{C0A552A1-63A1-BE95-2EA1-6903900E0D1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74" creationId="{0C3141A0-6A69-24E0-8E57-8A6E324B1CF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75" creationId="{FF82DA62-BEAE-BFD1-70E6-293EAC3E0FB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76" creationId="{78E2C35B-6F81-E7A2-6EEC-8094B638CF0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77" creationId="{38397BAF-A578-BDF7-FE94-EA2193B5D89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79" creationId="{C0251564-F97C-7A8E-2319-8B973AC3AA2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82" creationId="{B7BB30C8-4787-3FD6-85FF-C798BFF421F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83" creationId="{F817A5C7-E663-B675-FBA4-BF288841673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84" creationId="{C64B10DC-E244-2EDF-0314-D07EB3D7D40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85" creationId="{DA2D9852-818D-F47A-F279-F2E902D7D1B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86" creationId="{802B2BEE-024E-8AF1-0116-5CBBD18ABCC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87" creationId="{1C41A7EA-0D0B-236F-9188-F7E8E99C3C5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88" creationId="{49BD2109-FC6E-73C7-8B29-0A23F16CEC1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89" creationId="{FD3C25E6-0B1D-BF91-0B47-77309D6F49E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90" creationId="{EA39C584-5E49-F286-76F7-E5E1B53B9B0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91" creationId="{401058BB-382D-D462-9B0E-9FF951CB4A4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92" creationId="{C8B3BB45-FCF9-DDA0-1D7C-43F79C00019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94" creationId="{802FD079-3483-F02A-6293-32276A061123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95" creationId="{C64F0695-7EC2-238B-8593-750DA157863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96" creationId="{50F01144-E7F1-44D3-937C-70D3FD6823B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97" creationId="{0DF9FD9B-AB9F-F48D-8B40-7E805976EF6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98" creationId="{66220779-E617-A553-C38A-686246D20BE7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299" creationId="{156E5C37-85D9-E7AB-670A-1628E6FAB83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00" creationId="{E9BE5C13-A7A2-1559-6E0F-772BAD13A7E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01" creationId="{CA3C8B68-E732-5A62-83B7-1B6DE874E39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03" creationId="{554CFF38-5428-038D-AE5D-0AFEA0CA95E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04" creationId="{43D72CB5-1272-1040-72E5-D0E902A2412B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05" creationId="{93927093-1EE9-A984-AA78-8A0E3584AD25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06" creationId="{B49B121D-D19D-99DB-0D71-E0D1EE0C557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07" creationId="{5C7853FB-0EDA-DEFF-7842-8BF38D889B0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08" creationId="{2B1C77A7-DA73-D919-8D20-82828EDE717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09" creationId="{AF81259D-AC6C-6CFF-A42B-3120087D20BA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29" creationId="{8B56C060-9FF3-C913-2505-E8692037859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0" creationId="{6783D451-0A4E-BDB5-287A-EAA680F2F2EF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1" creationId="{AC1795B6-1B6F-0A90-0AF1-D4FE3A65061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2" creationId="{20A7B67F-24A1-EE65-74E5-F1AF635D16CE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3" creationId="{7F97BA47-2015-A9B1-FFB4-5D2AA2985FA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4" creationId="{06EFE8C0-6533-C2A6-2600-57D505F3A820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5" creationId="{B46803BF-73E8-4B36-4728-F1F4D79D3B76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6" creationId="{F38CEEAB-BD28-CD5F-1E88-8C61321B594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7" creationId="{70C17D04-C4BC-A4B5-ED72-80EF74CA617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8" creationId="{45CF38E3-1DF2-F4A6-3D11-0CB8852247B9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39" creationId="{F430D369-B303-9E6C-2048-C167A8AF9704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40" creationId="{1C7B79B8-6BD5-EE30-A684-E5613F1FBA51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41" creationId="{1C017633-C987-820B-EA11-68FBF5FC47ED}"/>
          </ac:spMkLst>
        </pc:spChg>
        <pc:spChg chg="mod">
          <ac:chgData name="Marie GIACOMEL" userId="b9d27206-74f3-4ae0-9390-a473e4e37a89" providerId="ADAL" clId="{0761EB39-6234-4E80-8F59-B532D007DDB4}" dt="2024-12-10T22:22:35.733" v="1345" actId="14861"/>
          <ac:spMkLst>
            <pc:docMk/>
            <pc:sldMk cId="1642681020" sldId="256"/>
            <ac:spMk id="1343" creationId="{B11DADF3-6E59-2C04-C0C3-51302CB28BAC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44" creationId="{F181D5DF-2457-918D-FC3D-BFF53B7E24E2}"/>
          </ac:spMkLst>
        </pc:spChg>
        <pc:spChg chg="mod">
          <ac:chgData name="Marie GIACOMEL" userId="b9d27206-74f3-4ae0-9390-a473e4e37a89" providerId="ADAL" clId="{0761EB39-6234-4E80-8F59-B532D007DDB4}" dt="2024-12-10T22:20:31.335" v="1307" actId="571"/>
          <ac:spMkLst>
            <pc:docMk/>
            <pc:sldMk cId="1642681020" sldId="256"/>
            <ac:spMk id="1345" creationId="{8BD9F3B5-E6DE-65A4-7942-FA9F55F8E8FC}"/>
          </ac:spMkLst>
        </pc:spChg>
        <pc:spChg chg="mod">
          <ac:chgData name="Marie GIACOMEL" userId="b9d27206-74f3-4ae0-9390-a473e4e37a89" providerId="ADAL" clId="{0761EB39-6234-4E80-8F59-B532D007DDB4}" dt="2024-12-10T22:21:31.952" v="1338" actId="692"/>
          <ac:spMkLst>
            <pc:docMk/>
            <pc:sldMk cId="1642681020" sldId="256"/>
            <ac:spMk id="1352" creationId="{6BFD8093-C8D0-B136-F4DD-7C4563D24A33}"/>
          </ac:spMkLst>
        </pc:spChg>
        <pc:spChg chg="mod">
          <ac:chgData name="Marie GIACOMEL" userId="b9d27206-74f3-4ae0-9390-a473e4e37a89" providerId="ADAL" clId="{0761EB39-6234-4E80-8F59-B532D007DDB4}" dt="2024-12-10T22:21:13.930" v="1332" actId="692"/>
          <ac:spMkLst>
            <pc:docMk/>
            <pc:sldMk cId="1642681020" sldId="256"/>
            <ac:spMk id="1467" creationId="{82EAAFC1-070E-94A2-4E69-108D937F1E75}"/>
          </ac:spMkLst>
        </pc:spChg>
        <pc:spChg chg="mod">
          <ac:chgData name="Marie GIACOMEL" userId="b9d27206-74f3-4ae0-9390-a473e4e37a89" providerId="ADAL" clId="{0761EB39-6234-4E80-8F59-B532D007DDB4}" dt="2024-12-10T22:24:55.239" v="1418" actId="14861"/>
          <ac:spMkLst>
            <pc:docMk/>
            <pc:sldMk cId="1642681020" sldId="256"/>
            <ac:spMk id="1472" creationId="{2E3039FA-13F1-436E-6214-8A36638D8560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489" creationId="{429D5967-CD35-7915-2C57-661E281D8C4D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497" creationId="{91F4D815-973A-6235-42CD-AA9B8A4E0A44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01" creationId="{CB2B708A-4BC5-FFAE-2366-DB7C5FC8DC36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02" creationId="{27AA256B-897A-3D22-7A8C-69DEAA0692F0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03" creationId="{63CEB4BF-F6B4-9C16-488D-2D6AF3EB757D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04" creationId="{95D119B1-FD3A-5795-81C0-B4EB29186102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05" creationId="{BD01B2AC-63E8-A34A-8536-99E380577B0C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06" creationId="{CE6E4066-AB5C-4649-04EE-67134D85340F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08" creationId="{ADF2D423-DF15-C5DF-DACC-EF5062B07A91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15" creationId="{EEB389C9-440B-F2B6-A90D-A5E26A98C37A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16" creationId="{B906D4FA-26D5-314F-B632-3B22880703B6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18" creationId="{7724D5CF-6944-930F-58E5-E5B2E847C62B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19" creationId="{7CB84906-6552-AAD4-AD65-1974BB794F1A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20" creationId="{2CD52D0A-D709-1B03-9E01-5BFD5E86A7BE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40" creationId="{F3262D88-DB04-A778-4D77-9EC2A2DCA5D5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41" creationId="{66ED5127-DE72-D32B-CA1B-07750BC5BABC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42" creationId="{3DE6F438-6E1B-2DCA-A670-2DEF88A6175A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43" creationId="{4FBB3863-C217-4FD4-3E37-671B3C388F23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44" creationId="{6CF82856-6167-EE53-AAF3-5C57CA0467BE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45" creationId="{E80F32B2-62F3-65F1-E00C-73832CF7D85F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47" creationId="{5786FFAA-579A-2808-BBC1-6492611A4CE4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48" creationId="{76E631DF-97CE-8D2B-E16D-4A97EB0325DC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49" creationId="{841B6276-E9C6-A535-3954-49EF5855A697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0" creationId="{87D5D3C0-6C82-410B-2124-6B12A3D2FA16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1" creationId="{4A6C5154-A05F-E6EB-833B-B8E536D33F31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2" creationId="{A5D63CCC-9C08-1872-8FF0-C9D8C21719C7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3" creationId="{9769F870-AE4D-8754-AE38-36FB5B02DE18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4" creationId="{A5BE72AF-1E4A-4396-8B77-61350A3BC4E2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5" creationId="{CFF92B42-B39F-140F-38E3-BDD7B0851AF9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6" creationId="{76AD2CD8-CF96-48A0-146C-244210B9801E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7" creationId="{DDED5330-8D1A-4D9F-1E79-8D70472D141A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8" creationId="{FA419849-8126-3EE6-9D62-6C771BA0AABB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59" creationId="{C8B214EA-270B-4685-350D-3F25DD6CD47A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60" creationId="{B650F19E-5A68-F185-15E3-B60481A5581D}"/>
          </ac:spMkLst>
        </pc:spChg>
        <pc:spChg chg="mod">
          <ac:chgData name="Marie GIACOMEL" userId="b9d27206-74f3-4ae0-9390-a473e4e37a89" providerId="ADAL" clId="{0761EB39-6234-4E80-8F59-B532D007DDB4}" dt="2024-12-10T22:00:52.004" v="33" actId="12788"/>
          <ac:spMkLst>
            <pc:docMk/>
            <pc:sldMk cId="1642681020" sldId="256"/>
            <ac:spMk id="1561" creationId="{7D34A4B1-9F0A-D763-287C-57E3C143D70F}"/>
          </ac:spMkLst>
        </pc:spChg>
        <pc:spChg chg="mod modVis">
          <ac:chgData name="Marie GIACOMEL" userId="b9d27206-74f3-4ae0-9390-a473e4e37a89" providerId="ADAL" clId="{0761EB39-6234-4E80-8F59-B532D007DDB4}" dt="2024-12-10T22:08:11.582" v="170" actId="12788"/>
          <ac:spMkLst>
            <pc:docMk/>
            <pc:sldMk cId="1642681020" sldId="256"/>
            <ac:spMk id="1729" creationId="{976C7801-D55C-F80C-FDCF-A643689E6996}"/>
          </ac:spMkLst>
        </pc:spChg>
        <pc:spChg chg="add del mod modVis">
          <ac:chgData name="Marie GIACOMEL" userId="b9d27206-74f3-4ae0-9390-a473e4e37a89" providerId="ADAL" clId="{0761EB39-6234-4E80-8F59-B532D007DDB4}" dt="2024-12-10T22:08:11.582" v="170" actId="12788"/>
          <ac:spMkLst>
            <pc:docMk/>
            <pc:sldMk cId="1642681020" sldId="256"/>
            <ac:spMk id="1730" creationId="{41AC09AD-9A35-CBC3-F8B9-86503449BDA9}"/>
          </ac:spMkLst>
        </pc:spChg>
        <pc:spChg chg="del">
          <ac:chgData name="Marie GIACOMEL" userId="b9d27206-74f3-4ae0-9390-a473e4e37a89" providerId="ADAL" clId="{0761EB39-6234-4E80-8F59-B532D007DDB4}" dt="2024-12-10T22:03:29.410" v="94" actId="478"/>
          <ac:spMkLst>
            <pc:docMk/>
            <pc:sldMk cId="1642681020" sldId="256"/>
            <ac:spMk id="1731" creationId="{1600849C-6BD9-FF26-1D73-D5BA783D64B5}"/>
          </ac:spMkLst>
        </pc:s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1" creationId="{9F96BA39-2ECE-F129-21D8-E1F9B3576855}"/>
          </ac:grpSpMkLst>
        </pc:grpChg>
        <pc:grpChg chg="mod">
          <ac:chgData name="Marie GIACOMEL" userId="b9d27206-74f3-4ae0-9390-a473e4e37a89" providerId="ADAL" clId="{0761EB39-6234-4E80-8F59-B532D007DDB4}" dt="2024-12-10T22:00:52.004" v="33" actId="12788"/>
          <ac:grpSpMkLst>
            <pc:docMk/>
            <pc:sldMk cId="1642681020" sldId="256"/>
            <ac:grpSpMk id="18" creationId="{902C5C9E-F6F1-1290-99C2-4F93288A1397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21" creationId="{858D7939-4015-2560-C941-A226F3A87F36}"/>
          </ac:grpSpMkLst>
        </pc:grpChg>
        <pc:grpChg chg="mod modVis">
          <ac:chgData name="Marie GIACOMEL" userId="b9d27206-74f3-4ae0-9390-a473e4e37a89" providerId="ADAL" clId="{0761EB39-6234-4E80-8F59-B532D007DDB4}" dt="2024-12-10T22:10:04.547" v="323" actId="14429"/>
          <ac:grpSpMkLst>
            <pc:docMk/>
            <pc:sldMk cId="1642681020" sldId="256"/>
            <ac:grpSpMk id="35" creationId="{6D23342D-53FD-9A6E-F77E-20A7294DCF4F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36" creationId="{93B6C3FD-5A13-2201-2A02-8791BA38C00D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37" creationId="{284BA8A5-B491-D411-64EA-0A099533FEEE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38" creationId="{BBF3F872-466B-7062-9385-981C1E7D6F3F}"/>
          </ac:grpSpMkLst>
        </pc:grpChg>
        <pc:grpChg chg="mod">
          <ac:chgData name="Marie GIACOMEL" userId="b9d27206-74f3-4ae0-9390-a473e4e37a89" providerId="ADAL" clId="{0761EB39-6234-4E80-8F59-B532D007DDB4}" dt="2024-12-10T22:00:52.004" v="33" actId="12788"/>
          <ac:grpSpMkLst>
            <pc:docMk/>
            <pc:sldMk cId="1642681020" sldId="256"/>
            <ac:grpSpMk id="49" creationId="{8BE6B9FE-DA29-327D-1A43-4D03C7672FDF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039" creationId="{4221D9C3-1A2E-0544-505D-6312E6DE32E6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040" creationId="{91E7BE5A-0FF3-07A1-7EA8-59D9E6FC81E2}"/>
          </ac:grpSpMkLst>
        </pc:grpChg>
        <pc:grpChg chg="mod">
          <ac:chgData name="Marie GIACOMEL" userId="b9d27206-74f3-4ae0-9390-a473e4e37a89" providerId="ADAL" clId="{0761EB39-6234-4E80-8F59-B532D007DDB4}" dt="2024-12-10T22:00:52.004" v="33" actId="12788"/>
          <ac:grpSpMkLst>
            <pc:docMk/>
            <pc:sldMk cId="1642681020" sldId="256"/>
            <ac:grpSpMk id="1067" creationId="{0C6F1D4E-9640-5815-D027-92F9618CFEFE}"/>
          </ac:grpSpMkLst>
        </pc:grpChg>
        <pc:grpChg chg="mod">
          <ac:chgData name="Marie GIACOMEL" userId="b9d27206-74f3-4ae0-9390-a473e4e37a89" providerId="ADAL" clId="{0761EB39-6234-4E80-8F59-B532D007DDB4}" dt="2024-12-10T22:01:26.086" v="34"/>
          <ac:grpSpMkLst>
            <pc:docMk/>
            <pc:sldMk cId="1642681020" sldId="256"/>
            <ac:grpSpMk id="1088" creationId="{D8487A08-1CD9-C4A2-8929-CB6DD901926F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144" creationId="{BBBA24B2-834B-2690-1323-80AF8955FF67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145" creationId="{283E5EE7-B8D7-4859-124A-5C38C6FE51CB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51" creationId="{23CEB3B3-2292-1471-0406-DD6EC1B0E1D0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52" creationId="{A29885EF-63C6-F925-71CD-74F627C64F94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53" creationId="{B014047D-9FFC-3819-53E6-4D18F8A9F4F2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54" creationId="{98F08772-63F7-3922-BF9A-194F3871BAF2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55" creationId="{E6F3845C-2373-5F76-51E9-65584ECE5226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56" creationId="{B4727C9C-4964-7B05-C13B-BA7D9F110B04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57" creationId="{6BC959A0-5820-363E-05E9-C552CC241ED3}"/>
          </ac:grpSpMkLst>
        </pc:grpChg>
        <pc:grpChg chg="mod">
          <ac:chgData name="Marie GIACOMEL" userId="b9d27206-74f3-4ae0-9390-a473e4e37a89" providerId="ADAL" clId="{0761EB39-6234-4E80-8F59-B532D007DDB4}" dt="2024-12-10T22:01:26.086" v="34"/>
          <ac:grpSpMkLst>
            <pc:docMk/>
            <pc:sldMk cId="1642681020" sldId="256"/>
            <ac:grpSpMk id="1266" creationId="{261E085A-A20D-CA43-8ACF-87831CA02283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69" creationId="{7A7CC860-C523-6D85-30D1-F4DEEF4CF6F6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81" creationId="{06ED73A6-5F90-F697-5DA2-81D6B141BC64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293" creationId="{45566B0E-C03A-D01E-0662-6268F52182E5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311" creationId="{19E63AB7-B0FA-D73C-C478-957FF592993B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312" creationId="{B46EF26A-1580-A9F3-74B5-C5CE1738A8F7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313" creationId="{343F5F83-D7E2-BA24-A7B2-38B4C3B9DC2D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327" creationId="{6E1E1878-AAA0-6297-31DE-5B0B39BEDAD9}"/>
          </ac:grpSpMkLst>
        </pc:grpChg>
        <pc:grpChg chg="mod">
          <ac:chgData name="Marie GIACOMEL" userId="b9d27206-74f3-4ae0-9390-a473e4e37a89" providerId="ADAL" clId="{0761EB39-6234-4E80-8F59-B532D007DDB4}" dt="2024-12-10T22:20:31.335" v="1307" actId="571"/>
          <ac:grpSpMkLst>
            <pc:docMk/>
            <pc:sldMk cId="1642681020" sldId="256"/>
            <ac:grpSpMk id="1328" creationId="{6DAB2FAD-B5E7-EB0F-2947-9FBE2AE08ADA}"/>
          </ac:grpSpMkLst>
        </pc:grpChg>
        <pc:grpChg chg="mod">
          <ac:chgData name="Marie GIACOMEL" userId="b9d27206-74f3-4ae0-9390-a473e4e37a89" providerId="ADAL" clId="{0761EB39-6234-4E80-8F59-B532D007DDB4}" dt="2024-12-10T22:00:52.004" v="33" actId="12788"/>
          <ac:grpSpMkLst>
            <pc:docMk/>
            <pc:sldMk cId="1642681020" sldId="256"/>
            <ac:grpSpMk id="1496" creationId="{3976065C-F618-E178-140F-C36B05319CE4}"/>
          </ac:grpSpMkLst>
        </pc:grpChg>
        <pc:grpChg chg="mod">
          <ac:chgData name="Marie GIACOMEL" userId="b9d27206-74f3-4ae0-9390-a473e4e37a89" providerId="ADAL" clId="{0761EB39-6234-4E80-8F59-B532D007DDB4}" dt="2024-12-10T22:00:52.004" v="33" actId="12788"/>
          <ac:grpSpMkLst>
            <pc:docMk/>
            <pc:sldMk cId="1642681020" sldId="256"/>
            <ac:grpSpMk id="1507" creationId="{911846BC-FE86-C930-CE7D-FBC60FA52F2B}"/>
          </ac:grpSpMkLst>
        </pc:grpChg>
        <pc:grpChg chg="mod">
          <ac:chgData name="Marie GIACOMEL" userId="b9d27206-74f3-4ae0-9390-a473e4e37a89" providerId="ADAL" clId="{0761EB39-6234-4E80-8F59-B532D007DDB4}" dt="2024-12-10T22:00:52.004" v="33" actId="12788"/>
          <ac:grpSpMkLst>
            <pc:docMk/>
            <pc:sldMk cId="1642681020" sldId="256"/>
            <ac:grpSpMk id="1509" creationId="{C0CE4728-5D54-8C03-307B-C30228706697}"/>
          </ac:grpSpMkLst>
        </pc:grpChg>
        <pc:grpChg chg="mod">
          <ac:chgData name="Marie GIACOMEL" userId="b9d27206-74f3-4ae0-9390-a473e4e37a89" providerId="ADAL" clId="{0761EB39-6234-4E80-8F59-B532D007DDB4}" dt="2024-12-10T22:00:52.004" v="33" actId="12788"/>
          <ac:grpSpMkLst>
            <pc:docMk/>
            <pc:sldMk cId="1642681020" sldId="256"/>
            <ac:grpSpMk id="1539" creationId="{2E8075AB-1E3D-4E8F-0E64-5F9D042AA9A2}"/>
          </ac:grpSpMkLst>
        </pc:grpChg>
        <pc:grpChg chg="mod">
          <ac:chgData name="Marie GIACOMEL" userId="b9d27206-74f3-4ae0-9390-a473e4e37a89" providerId="ADAL" clId="{0761EB39-6234-4E80-8F59-B532D007DDB4}" dt="2024-12-10T22:00:52.004" v="33" actId="12788"/>
          <ac:grpSpMkLst>
            <pc:docMk/>
            <pc:sldMk cId="1642681020" sldId="256"/>
            <ac:grpSpMk id="1562" creationId="{3132B7B6-CA15-F7C5-217B-6FB655CA1CCB}"/>
          </ac:grpSpMkLst>
        </pc:grpChg>
        <pc:grpChg chg="mod">
          <ac:chgData name="Marie GIACOMEL" userId="b9d27206-74f3-4ae0-9390-a473e4e37a89" providerId="ADAL" clId="{0761EB39-6234-4E80-8F59-B532D007DDB4}" dt="2024-12-10T22:01:26.086" v="34"/>
          <ac:grpSpMkLst>
            <pc:docMk/>
            <pc:sldMk cId="1642681020" sldId="256"/>
            <ac:grpSpMk id="1571" creationId="{90DB768F-EE9A-268C-10DD-4368816FA21E}"/>
          </ac:grpSpMkLst>
        </pc:grpChg>
        <pc:grpChg chg="mod">
          <ac:chgData name="Marie GIACOMEL" userId="b9d27206-74f3-4ae0-9390-a473e4e37a89" providerId="ADAL" clId="{0761EB39-6234-4E80-8F59-B532D007DDB4}" dt="2024-12-10T22:04:42.819" v="117"/>
          <ac:grpSpMkLst>
            <pc:docMk/>
            <pc:sldMk cId="1642681020" sldId="256"/>
            <ac:grpSpMk id="1751" creationId="{F81749EB-C3F0-1DA7-CBB9-33A0D27F2D33}"/>
          </ac:grpSpMkLst>
        </pc:grpChg>
        <pc:grpChg chg="mod">
          <ac:chgData name="Marie GIACOMEL" userId="b9d27206-74f3-4ae0-9390-a473e4e37a89" providerId="ADAL" clId="{0761EB39-6234-4E80-8F59-B532D007DDB4}" dt="2024-12-10T22:05:23.596" v="123" actId="1076"/>
          <ac:grpSpMkLst>
            <pc:docMk/>
            <pc:sldMk cId="1642681020" sldId="256"/>
            <ac:grpSpMk id="1825" creationId="{907AAF75-493D-7D1B-4F9F-5FB38670C872}"/>
          </ac:grpSpMkLst>
        </pc:grpChg>
        <pc:picChg chg="mod">
          <ac:chgData name="Marie GIACOMEL" userId="b9d27206-74f3-4ae0-9390-a473e4e37a89" providerId="ADAL" clId="{0761EB39-6234-4E80-8F59-B532D007DDB4}" dt="2024-12-10T22:11:55.785" v="351" actId="14100"/>
          <ac:picMkLst>
            <pc:docMk/>
            <pc:sldMk cId="1642681020" sldId="256"/>
            <ac:picMk id="20" creationId="{58505D70-46FD-1201-A15D-BF5576AF32EA}"/>
          </ac:picMkLst>
        </pc:picChg>
        <pc:picChg chg="mod">
          <ac:chgData name="Marie GIACOMEL" userId="b9d27206-74f3-4ae0-9390-a473e4e37a89" providerId="ADAL" clId="{0761EB39-6234-4E80-8F59-B532D007DDB4}" dt="2024-12-10T22:22:17.385" v="1344" actId="1036"/>
          <ac:picMkLst>
            <pc:docMk/>
            <pc:sldMk cId="1642681020" sldId="256"/>
            <ac:picMk id="44" creationId="{EBA10A0A-6705-2631-0DCB-1C6F93D9A1EC}"/>
          </ac:picMkLst>
        </pc:picChg>
        <pc:picChg chg="mod">
          <ac:chgData name="Marie GIACOMEL" userId="b9d27206-74f3-4ae0-9390-a473e4e37a89" providerId="ADAL" clId="{0761EB39-6234-4E80-8F59-B532D007DDB4}" dt="2024-12-10T22:02:12.212" v="57" actId="1076"/>
          <ac:picMkLst>
            <pc:docMk/>
            <pc:sldMk cId="1642681020" sldId="256"/>
            <ac:picMk id="45" creationId="{F1C01EC4-1D83-0108-2711-C293CCC56785}"/>
          </ac:picMkLst>
        </pc:picChg>
        <pc:picChg chg="mod">
          <ac:chgData name="Marie GIACOMEL" userId="b9d27206-74f3-4ae0-9390-a473e4e37a89" providerId="ADAL" clId="{0761EB39-6234-4E80-8F59-B532D007DDB4}" dt="2024-12-10T22:01:26.086" v="34"/>
          <ac:picMkLst>
            <pc:docMk/>
            <pc:sldMk cId="1642681020" sldId="256"/>
            <ac:picMk id="1078" creationId="{BFCC3CED-CCE3-B3B0-E886-32666A5033E0}"/>
          </ac:picMkLst>
        </pc:picChg>
        <pc:picChg chg="mod">
          <ac:chgData name="Marie GIACOMEL" userId="b9d27206-74f3-4ae0-9390-a473e4e37a89" providerId="ADAL" clId="{0761EB39-6234-4E80-8F59-B532D007DDB4}" dt="2024-12-10T22:01:59.999" v="56" actId="1035"/>
          <ac:picMkLst>
            <pc:docMk/>
            <pc:sldMk cId="1642681020" sldId="256"/>
            <ac:picMk id="1085" creationId="{65886ADA-F9E0-F855-DC28-D0B29921B667}"/>
          </ac:picMkLst>
        </pc:picChg>
        <pc:picChg chg="mod">
          <ac:chgData name="Marie GIACOMEL" userId="b9d27206-74f3-4ae0-9390-a473e4e37a89" providerId="ADAL" clId="{0761EB39-6234-4E80-8F59-B532D007DDB4}" dt="2024-12-10T22:00:52.004" v="33" actId="12788"/>
          <ac:picMkLst>
            <pc:docMk/>
            <pc:sldMk cId="1642681020" sldId="256"/>
            <ac:picMk id="1488" creationId="{DFE11065-401D-62E0-C4A2-2415BDBBE4FC}"/>
          </ac:picMkLst>
        </pc:picChg>
        <pc:picChg chg="mod">
          <ac:chgData name="Marie GIACOMEL" userId="b9d27206-74f3-4ae0-9390-a473e4e37a89" providerId="ADAL" clId="{0761EB39-6234-4E80-8F59-B532D007DDB4}" dt="2024-12-10T22:00:52.004" v="33" actId="12788"/>
          <ac:picMkLst>
            <pc:docMk/>
            <pc:sldMk cId="1642681020" sldId="256"/>
            <ac:picMk id="1510" creationId="{29AEB16C-6AEA-098C-6802-51C8C103C752}"/>
          </ac:picMkLst>
        </pc:picChg>
        <pc:picChg chg="mod">
          <ac:chgData name="Marie GIACOMEL" userId="b9d27206-74f3-4ae0-9390-a473e4e37a89" providerId="ADAL" clId="{0761EB39-6234-4E80-8F59-B532D007DDB4}" dt="2024-12-10T22:00:52.004" v="33" actId="12788"/>
          <ac:picMkLst>
            <pc:docMk/>
            <pc:sldMk cId="1642681020" sldId="256"/>
            <ac:picMk id="1512" creationId="{A9C7090B-21EE-EFA7-EE36-6D6E6088A7AE}"/>
          </ac:picMkLst>
        </pc:picChg>
        <pc:picChg chg="mod">
          <ac:chgData name="Marie GIACOMEL" userId="b9d27206-74f3-4ae0-9390-a473e4e37a89" providerId="ADAL" clId="{0761EB39-6234-4E80-8F59-B532D007DDB4}" dt="2024-12-10T22:00:52.004" v="33" actId="12788"/>
          <ac:picMkLst>
            <pc:docMk/>
            <pc:sldMk cId="1642681020" sldId="256"/>
            <ac:picMk id="1513" creationId="{A2E355A9-BA01-E0D6-6F12-E44FD53A60C8}"/>
          </ac:picMkLst>
        </pc:picChg>
        <pc:picChg chg="mod">
          <ac:chgData name="Marie GIACOMEL" userId="b9d27206-74f3-4ae0-9390-a473e4e37a89" providerId="ADAL" clId="{0761EB39-6234-4E80-8F59-B532D007DDB4}" dt="2024-12-10T22:00:52.004" v="33" actId="12788"/>
          <ac:picMkLst>
            <pc:docMk/>
            <pc:sldMk cId="1642681020" sldId="256"/>
            <ac:picMk id="1514" creationId="{3AA23AED-12B0-E1F4-C634-062CF16AAC3B}"/>
          </ac:picMkLst>
        </pc:picChg>
        <pc:picChg chg="mod">
          <ac:chgData name="Marie GIACOMEL" userId="b9d27206-74f3-4ae0-9390-a473e4e37a89" providerId="ADAL" clId="{0761EB39-6234-4E80-8F59-B532D007DDB4}" dt="2024-12-10T22:00:52.004" v="33" actId="12788"/>
          <ac:picMkLst>
            <pc:docMk/>
            <pc:sldMk cId="1642681020" sldId="256"/>
            <ac:picMk id="1517" creationId="{1DA7E1D3-05E7-E9DB-00E8-174399C4259B}"/>
          </ac:picMkLst>
        </pc:picChg>
        <pc:picChg chg="mod modVis modCrop">
          <ac:chgData name="Marie GIACOMEL" userId="b9d27206-74f3-4ae0-9390-a473e4e37a89" providerId="ADAL" clId="{0761EB39-6234-4E80-8F59-B532D007DDB4}" dt="2024-12-10T22:09:45.280" v="322" actId="1036"/>
          <ac:picMkLst>
            <pc:docMk/>
            <pc:sldMk cId="1642681020" sldId="256"/>
            <ac:picMk id="1733" creationId="{307C8C63-9488-DA3E-CA36-80B3DADEF9B7}"/>
          </ac:picMkLst>
        </pc:picChg>
      </pc:sldChg>
    </pc:docChg>
  </pc:docChgLst>
  <pc:docChgLst>
    <pc:chgData name="Marie GIACOMEL" userId="b9d27206-74f3-4ae0-9390-a473e4e37a89" providerId="ADAL" clId="{637F1896-04FE-40C5-B047-DF7BB9CE4E2E}"/>
    <pc:docChg chg="modSld">
      <pc:chgData name="Marie GIACOMEL" userId="b9d27206-74f3-4ae0-9390-a473e4e37a89" providerId="ADAL" clId="{637F1896-04FE-40C5-B047-DF7BB9CE4E2E}" dt="2024-12-10T17:29:08.663" v="25" actId="14826"/>
      <pc:docMkLst>
        <pc:docMk/>
      </pc:docMkLst>
      <pc:sldChg chg="modSp mod">
        <pc:chgData name="Marie GIACOMEL" userId="b9d27206-74f3-4ae0-9390-a473e4e37a89" providerId="ADAL" clId="{637F1896-04FE-40C5-B047-DF7BB9CE4E2E}" dt="2024-12-10T17:29:08.663" v="25" actId="14826"/>
        <pc:sldMkLst>
          <pc:docMk/>
          <pc:sldMk cId="1642681020" sldId="256"/>
        </pc:sldMkLst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8" creationId="{09D6618D-B2B8-7841-286B-0C9AC5F4138A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9" creationId="{CE9A7AD7-7B00-BA12-545E-E662A1BD61FD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" creationId="{8803CE14-0377-A521-FBAA-025470788AA8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2" creationId="{9C2B338A-85C1-036E-8E22-6894DF387EBA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3" creationId="{FCB893CE-D379-6D08-76AC-16CCEE560C5F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58" creationId="{25893F79-2392-E90A-D52F-D08A3FF07790}"/>
          </ac:spMkLst>
        </pc:spChg>
        <pc:spChg chg="mod">
          <ac:chgData name="Marie GIACOMEL" userId="b9d27206-74f3-4ae0-9390-a473e4e37a89" providerId="ADAL" clId="{637F1896-04FE-40C5-B047-DF7BB9CE4E2E}" dt="2024-12-01T00:52:01.416" v="24" actId="1035"/>
          <ac:spMkLst>
            <pc:docMk/>
            <pc:sldMk cId="1642681020" sldId="256"/>
            <ac:spMk id="59" creationId="{631A3ABF-0D36-79F7-1862-D53233311745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35" creationId="{EC353775-4F6B-D27C-25A3-4DC5435BEAA5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36" creationId="{51E555BA-4434-B845-EDE5-1766DC42FB82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58" creationId="{7D4DE445-2018-2762-76C1-765916B3ABAD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59" creationId="{4C7AF182-9ABB-BE42-B109-55BC83F7FCC6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62" creationId="{8C4284E1-DB5C-30A8-1CEC-B7DAD91AB824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63" creationId="{08344ECF-2736-F68F-3A5C-EA6788227C80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65" creationId="{B82BD0FE-3154-5502-05FB-67B66BA0ABCE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66" creationId="{09FF5CA9-6274-CCE9-F99A-6E93FB4C22F1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68" creationId="{17C7D924-46A8-316F-D320-03BB272EC2CE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71" creationId="{D01CF3C2-5C5A-5D6F-3B70-9CF9E06B8C59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73" creationId="{16DFB1DF-970C-6D79-A4C2-26F5AC2CEDA4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74" creationId="{CCF010B7-D6E3-AA88-67E7-74CFC58B2A51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75" creationId="{BC102197-5E47-C551-44C0-8EBE8C98023C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76" creationId="{CFE66D8B-7604-B0D2-069D-A689C686F523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77" creationId="{3619D8E2-8A6B-538A-7260-65DBFA0D42ED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79" creationId="{77C05386-614E-CAEF-F0A1-DA3638006D12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81" creationId="{82034894-4A8D-96C8-AA7F-9E02ACE5C796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82" creationId="{3E152A7A-57B3-5813-A06F-776286BDA9B9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83" creationId="{0B4A1A39-BE27-29BF-5BC7-BFC09540A544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84" creationId="{77D17307-7E5D-CA18-F10C-ACAA70565431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86" creationId="{70EE2DF7-4171-043A-32F5-30AFCF92EA98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087" creationId="{5FABDC96-CF26-3546-3855-A8430C089977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184" creationId="{5123862B-9065-145F-A105-E0A2B7DFE746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195" creationId="{B98AD5C3-9D58-436E-13DA-00A7EA328496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238" creationId="{9AEA44E4-3C6A-475A-8640-D256BD3325C7}"/>
          </ac:spMkLst>
        </pc:spChg>
        <pc:spChg chg="mod">
          <ac:chgData name="Marie GIACOMEL" userId="b9d27206-74f3-4ae0-9390-a473e4e37a89" providerId="ADAL" clId="{637F1896-04FE-40C5-B047-DF7BB9CE4E2E}" dt="2024-12-01T00:50:43.089" v="19" actId="1035"/>
          <ac:spMkLst>
            <pc:docMk/>
            <pc:sldMk cId="1642681020" sldId="256"/>
            <ac:spMk id="1245" creationId="{F3870AC3-FCD7-9FB8-7308-59E0270A3B99}"/>
          </ac:spMkLst>
        </pc:spChg>
        <pc:spChg chg="mod">
          <ac:chgData name="Marie GIACOMEL" userId="b9d27206-74f3-4ae0-9390-a473e4e37a89" providerId="ADAL" clId="{637F1896-04FE-40C5-B047-DF7BB9CE4E2E}" dt="2024-12-01T00:48:10.597" v="0" actId="14826"/>
          <ac:spMkLst>
            <pc:docMk/>
            <pc:sldMk cId="1642681020" sldId="256"/>
            <ac:spMk id="1258" creationId="{5597AEE4-B187-D15C-31B5-AEBA5E35510A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492" creationId="{B8BB6737-4BEA-F12E-4F94-C0EB2B606DB6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495" creationId="{7129AECD-7133-84C7-3EB9-F37478DFD084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64" creationId="{FA17A60D-5598-DA8E-07B0-F8372D1D4598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66" creationId="{7F9C0A8C-7583-CC7E-20B8-D452C1141DD4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67" creationId="{2A16C7A9-17C1-7B02-36BC-FC008351191E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68" creationId="{2AE552E8-49EA-0C4C-CFEB-A29438E9F96C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73" creationId="{35B62414-33F1-EE47-9233-745E75EBA47F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76" creationId="{09266A61-B98B-7C9D-4A74-561988A50FC9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80" creationId="{6A6E708E-0DDF-B17F-5AE3-D7693C178872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81" creationId="{EE493EF3-44C5-442F-D976-EBE0ABC78AD0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83" creationId="{4743C462-323F-34DB-FE71-E6C8A5A221A7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84" creationId="{45766311-72F2-6CBF-6E6F-1775EA41AF7B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85" creationId="{147AF7A4-54CC-DC51-7AE1-7998D855CC20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86" creationId="{A9907C29-3953-993C-E536-815128D4CD8D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87" creationId="{8507F9D7-47EB-A972-E72B-5AB650CEB0DE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89" creationId="{57B0C431-3617-7A57-9807-2B74EEFA148E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590" creationId="{5B8D106C-EE6D-9646-7EF3-77F0F01ACF34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10" creationId="{0C1FC3EC-621B-37D0-0FB8-872D2A2B961C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11" creationId="{7B195B7A-BBF9-C342-A26A-0F5FB9A9E49B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12" creationId="{AEAA67D5-83B2-3CF1-8410-133F80DA1C81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26" creationId="{681034C0-56C0-E7F4-5D6B-92A1594D5049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32" creationId="{1F2AEFB6-E54D-EE66-3EFB-A8204767A649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33" creationId="{61445EE0-7D95-D1F5-8529-9658E4FD6CEC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37" creationId="{9A47ED58-E309-31E3-2A1C-F575F18487D2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38" creationId="{50EEE970-65E1-7CA2-9B82-FBC29F72F87B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39" creationId="{C2236314-3C79-F73C-2B9C-80F20D96F199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40" creationId="{7D75C8FE-0A5C-D1F9-0C66-83B71F9014A6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41" creationId="{757422BE-6A3B-71D5-AD72-6B28EC830830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42" creationId="{9EF68388-1541-C07C-911B-10BA5CDBC811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43" creationId="{2FF70A70-7B87-5947-29AD-EEF7F9D4AAA8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44" creationId="{DF77CEF5-522A-1549-8F29-0BED9DAA0560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45" creationId="{138F48A4-BAA9-C065-67B7-D7FB33B79F08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54" creationId="{7BED900F-1F4E-EBEA-7906-26D56FC3D9D7}"/>
          </ac:spMkLst>
        </pc:spChg>
        <pc:spChg chg="mod">
          <ac:chgData name="Marie GIACOMEL" userId="b9d27206-74f3-4ae0-9390-a473e4e37a89" providerId="ADAL" clId="{637F1896-04FE-40C5-B047-DF7BB9CE4E2E}" dt="2024-12-10T17:29:08.663" v="25" actId="14826"/>
          <ac:spMkLst>
            <pc:docMk/>
            <pc:sldMk cId="1642681020" sldId="256"/>
            <ac:spMk id="1655" creationId="{387222A5-B796-7CFE-B4A4-12FAA1E66944}"/>
          </ac:spMkLst>
        </pc:spChg>
        <pc:grpChg chg="mod">
          <ac:chgData name="Marie GIACOMEL" userId="b9d27206-74f3-4ae0-9390-a473e4e37a89" providerId="ADAL" clId="{637F1896-04FE-40C5-B047-DF7BB9CE4E2E}" dt="2024-12-01T00:48:10.597" v="0" actId="14826"/>
          <ac:grpSpMkLst>
            <pc:docMk/>
            <pc:sldMk cId="1642681020" sldId="256"/>
            <ac:grpSpMk id="1088" creationId="{D8487A08-1CD9-C4A2-8929-CB6DD901926F}"/>
          </ac:grpSpMkLst>
        </pc:grpChg>
        <pc:grpChg chg="mod">
          <ac:chgData name="Marie GIACOMEL" userId="b9d27206-74f3-4ae0-9390-a473e4e37a89" providerId="ADAL" clId="{637F1896-04FE-40C5-B047-DF7BB9CE4E2E}" dt="2024-12-01T00:48:10.597" v="0" actId="14826"/>
          <ac:grpSpMkLst>
            <pc:docMk/>
            <pc:sldMk cId="1642681020" sldId="256"/>
            <ac:grpSpMk id="1266" creationId="{261E085A-A20D-CA43-8ACF-87831CA02283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493" creationId="{AA662836-5F1B-6D67-130D-91AB9A5C90CD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498" creationId="{26CDD5AD-5935-8B7A-76F0-02F9BC27D8AA}"/>
          </ac:grpSpMkLst>
        </pc:grpChg>
        <pc:grpChg chg="mod">
          <ac:chgData name="Marie GIACOMEL" userId="b9d27206-74f3-4ae0-9390-a473e4e37a89" providerId="ADAL" clId="{637F1896-04FE-40C5-B047-DF7BB9CE4E2E}" dt="2024-12-01T00:48:10.597" v="0" actId="14826"/>
          <ac:grpSpMkLst>
            <pc:docMk/>
            <pc:sldMk cId="1642681020" sldId="256"/>
            <ac:grpSpMk id="1571" creationId="{90DB768F-EE9A-268C-10DD-4368816FA21E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577" creationId="{35FDABEB-BE76-12E2-3F3B-C35657C008A4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578" creationId="{F14AD4AB-61E7-A056-666F-3D756000EBB3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579" creationId="{49F6BE4D-1D4E-783C-5DCB-D68A4CD66F77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588" creationId="{A65830B3-FD2E-BEA0-68AD-D4969DE75C90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592" creationId="{D85F2B13-970A-864E-AAA2-06A0C80F01EA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593" creationId="{38BAFE67-6D54-1E43-2FF5-5ECFE1FCF5BF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629" creationId="{356B12A5-3C6F-5C73-4539-DA895DBBC947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630" creationId="{4305C2AA-95F7-EBE9-663E-B216B3E55755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634" creationId="{1A606A38-7775-BC3D-597F-67154FD6D563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635" creationId="{FC5FF15F-C56E-9EE3-E999-90DB5A86C4E0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646" creationId="{3704BF2D-AD9A-DABF-356D-9C2B5240D9FC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647" creationId="{0F8BDDD0-8CA8-B524-E340-73F4A7516A9A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648" creationId="{FF37BF30-BBB6-BAF8-C81A-C8756F94773F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649" creationId="{8F7787C5-39BD-A5FC-6B8D-D271D6764F99}"/>
          </ac:grpSpMkLst>
        </pc:grpChg>
        <pc:grpChg chg="mod">
          <ac:chgData name="Marie GIACOMEL" userId="b9d27206-74f3-4ae0-9390-a473e4e37a89" providerId="ADAL" clId="{637F1896-04FE-40C5-B047-DF7BB9CE4E2E}" dt="2024-12-10T17:29:08.663" v="25" actId="14826"/>
          <ac:grpSpMkLst>
            <pc:docMk/>
            <pc:sldMk cId="1642681020" sldId="256"/>
            <ac:grpSpMk id="1820" creationId="{6881C796-B785-9A4A-3C57-0744AB7A45B4}"/>
          </ac:grpSpMkLst>
        </pc:grpChg>
        <pc:picChg chg="mod">
          <ac:chgData name="Marie GIACOMEL" userId="b9d27206-74f3-4ae0-9390-a473e4e37a89" providerId="ADAL" clId="{637F1896-04FE-40C5-B047-DF7BB9CE4E2E}" dt="2024-12-01T00:48:10.597" v="0" actId="14826"/>
          <ac:picMkLst>
            <pc:docMk/>
            <pc:sldMk cId="1642681020" sldId="256"/>
            <ac:picMk id="20" creationId="{58505D70-46FD-1201-A15D-BF5576AF32EA}"/>
          </ac:picMkLst>
        </pc:picChg>
        <pc:picChg chg="mod">
          <ac:chgData name="Marie GIACOMEL" userId="b9d27206-74f3-4ae0-9390-a473e4e37a89" providerId="ADAL" clId="{637F1896-04FE-40C5-B047-DF7BB9CE4E2E}" dt="2024-12-01T00:48:10.597" v="0" actId="14826"/>
          <ac:picMkLst>
            <pc:docMk/>
            <pc:sldMk cId="1642681020" sldId="256"/>
            <ac:picMk id="1078" creationId="{BFCC3CED-CCE3-B3B0-E886-32666A5033E0}"/>
          </ac:picMkLst>
        </pc:picChg>
        <pc:picChg chg="mod">
          <ac:chgData name="Marie GIACOMEL" userId="b9d27206-74f3-4ae0-9390-a473e4e37a89" providerId="ADAL" clId="{637F1896-04FE-40C5-B047-DF7BB9CE4E2E}" dt="2024-12-01T00:48:10.597" v="0" actId="14826"/>
          <ac:picMkLst>
            <pc:docMk/>
            <pc:sldMk cId="1642681020" sldId="256"/>
            <ac:picMk id="1085" creationId="{65886ADA-F9E0-F855-DC28-D0B29921B667}"/>
          </ac:picMkLst>
        </pc:picChg>
        <pc:picChg chg="mod">
          <ac:chgData name="Marie GIACOMEL" userId="b9d27206-74f3-4ae0-9390-a473e4e37a89" providerId="ADAL" clId="{637F1896-04FE-40C5-B047-DF7BB9CE4E2E}" dt="2024-12-10T17:29:08.663" v="25" actId="14826"/>
          <ac:picMkLst>
            <pc:docMk/>
            <pc:sldMk cId="1642681020" sldId="256"/>
            <ac:picMk id="1491" creationId="{7C10FEE2-3CF8-81C0-C1E2-B44797084955}"/>
          </ac:picMkLst>
        </pc:picChg>
        <pc:picChg chg="mod">
          <ac:chgData name="Marie GIACOMEL" userId="b9d27206-74f3-4ae0-9390-a473e4e37a89" providerId="ADAL" clId="{637F1896-04FE-40C5-B047-DF7BB9CE4E2E}" dt="2024-12-10T17:29:08.663" v="25" actId="14826"/>
          <ac:picMkLst>
            <pc:docMk/>
            <pc:sldMk cId="1642681020" sldId="256"/>
            <ac:picMk id="1570" creationId="{1BCE9E9E-9AB6-5572-778A-8F586FF8A4B6}"/>
          </ac:picMkLst>
        </pc:picChg>
        <pc:picChg chg="mod">
          <ac:chgData name="Marie GIACOMEL" userId="b9d27206-74f3-4ae0-9390-a473e4e37a89" providerId="ADAL" clId="{637F1896-04FE-40C5-B047-DF7BB9CE4E2E}" dt="2024-12-10T17:29:08.663" v="25" actId="14826"/>
          <ac:picMkLst>
            <pc:docMk/>
            <pc:sldMk cId="1642681020" sldId="256"/>
            <ac:picMk id="1631" creationId="{DEE7B539-836C-9309-EB96-78688439A28D}"/>
          </ac:picMkLst>
        </pc:picChg>
        <pc:picChg chg="mod">
          <ac:chgData name="Marie GIACOMEL" userId="b9d27206-74f3-4ae0-9390-a473e4e37a89" providerId="ADAL" clId="{637F1896-04FE-40C5-B047-DF7BB9CE4E2E}" dt="2024-12-10T17:29:08.663" v="25" actId="14826"/>
          <ac:picMkLst>
            <pc:docMk/>
            <pc:sldMk cId="1642681020" sldId="256"/>
            <ac:picMk id="1636" creationId="{A0E44635-D3CD-B05D-3C2A-99D213991060}"/>
          </ac:picMkLst>
        </pc:picChg>
      </pc:sldChg>
    </pc:docChg>
  </pc:docChgLst>
  <pc:docChgLst>
    <pc:chgData name="Marie GIACOMEL" userId="b9d27206-74f3-4ae0-9390-a473e4e37a89" providerId="ADAL" clId="{60B5CAE0-D0F0-4673-AC56-83A300EAA0AD}"/>
    <pc:docChg chg="undo custSel modSld">
      <pc:chgData name="Marie GIACOMEL" userId="b9d27206-74f3-4ae0-9390-a473e4e37a89" providerId="ADAL" clId="{60B5CAE0-D0F0-4673-AC56-83A300EAA0AD}" dt="2024-12-10T21:36:11.771" v="818" actId="14100"/>
      <pc:docMkLst>
        <pc:docMk/>
      </pc:docMkLst>
      <pc:sldChg chg="addSp delSp modSp mod">
        <pc:chgData name="Marie GIACOMEL" userId="b9d27206-74f3-4ae0-9390-a473e4e37a89" providerId="ADAL" clId="{60B5CAE0-D0F0-4673-AC56-83A300EAA0AD}" dt="2024-12-10T21:36:11.771" v="818" actId="14100"/>
        <pc:sldMkLst>
          <pc:docMk/>
          <pc:sldMk cId="1642681020" sldId="256"/>
        </pc:sldMkLst>
        <pc:spChg chg="mod">
          <ac:chgData name="Marie GIACOMEL" userId="b9d27206-74f3-4ae0-9390-a473e4e37a89" providerId="ADAL" clId="{60B5CAE0-D0F0-4673-AC56-83A300EAA0AD}" dt="2024-12-10T17:54:58.489" v="393" actId="1035"/>
          <ac:spMkLst>
            <pc:docMk/>
            <pc:sldMk cId="1642681020" sldId="256"/>
            <ac:spMk id="2" creationId="{B73B5720-B5F2-D779-3604-4F88F5636A1F}"/>
          </ac:spMkLst>
        </pc:spChg>
        <pc:spChg chg="mod">
          <ac:chgData name="Marie GIACOMEL" userId="b9d27206-74f3-4ae0-9390-a473e4e37a89" providerId="ADAL" clId="{60B5CAE0-D0F0-4673-AC56-83A300EAA0AD}" dt="2024-12-10T17:55:03.145" v="404" actId="1035"/>
          <ac:spMkLst>
            <pc:docMk/>
            <pc:sldMk cId="1642681020" sldId="256"/>
            <ac:spMk id="3" creationId="{93636ED7-C1C9-D997-3740-A162B7CBA7A0}"/>
          </ac:spMkLst>
        </pc:spChg>
        <pc:spChg chg="add 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4" creationId="{DB661FF4-0E30-3495-B7AC-36790ADA8047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6" creationId="{58E82185-D22A-E41C-C250-7726DEBD5E19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7" creationId="{1EF73CD2-31AB-EC58-7F12-4522B6DF247A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8" creationId="{09D6618D-B2B8-7841-286B-0C9AC5F4138A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9" creationId="{CE9A7AD7-7B00-BA12-545E-E662A1BD61FD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" creationId="{8803CE14-0377-A521-FBAA-025470788AA8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2" creationId="{9C2B338A-85C1-036E-8E22-6894DF387EBA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3" creationId="{FCB893CE-D379-6D08-76AC-16CCEE560C5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6" creationId="{5BBFF6D4-9AFC-D131-4BDE-98E9DF9157B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7" creationId="{31872014-15FD-C251-0189-04F77F8FD7EF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9" creationId="{7583F60C-F899-F0FB-2082-FC483D16434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22" creationId="{46D22F3B-05F4-64BD-DB71-F6A3F017789C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23" creationId="{0997DFB3-3433-89BE-2C9A-6A8CC857351B}"/>
          </ac:spMkLst>
        </pc:spChg>
        <pc:spChg chg="mod">
          <ac:chgData name="Marie GIACOMEL" userId="b9d27206-74f3-4ae0-9390-a473e4e37a89" providerId="ADAL" clId="{60B5CAE0-D0F0-4673-AC56-83A300EAA0AD}" dt="2024-12-10T20:40:48.125" v="742" actId="1035"/>
          <ac:spMkLst>
            <pc:docMk/>
            <pc:sldMk cId="1642681020" sldId="256"/>
            <ac:spMk id="24" creationId="{95C0A033-5FF1-32DC-1DF4-B9B9057D4178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25" creationId="{BEB01F2C-7B18-CF9A-7192-6138ACD1220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26" creationId="{B6AC501C-67A9-0253-D0A0-32C0ADB7E98A}"/>
          </ac:spMkLst>
        </pc:spChg>
        <pc:spChg chg="mod">
          <ac:chgData name="Marie GIACOMEL" userId="b9d27206-74f3-4ae0-9390-a473e4e37a89" providerId="ADAL" clId="{60B5CAE0-D0F0-4673-AC56-83A300EAA0AD}" dt="2024-12-10T17:55:46.975" v="444" actId="1036"/>
          <ac:spMkLst>
            <pc:docMk/>
            <pc:sldMk cId="1642681020" sldId="256"/>
            <ac:spMk id="27" creationId="{CBE87167-18F4-4506-40EE-E78D8215F29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28" creationId="{AEC76F97-CDA6-B940-7B83-5361588F51BC}"/>
          </ac:spMkLst>
        </pc:spChg>
        <pc:spChg chg="mod">
          <ac:chgData name="Marie GIACOMEL" userId="b9d27206-74f3-4ae0-9390-a473e4e37a89" providerId="ADAL" clId="{60B5CAE0-D0F0-4673-AC56-83A300EAA0AD}" dt="2024-12-10T17:55:46.975" v="444" actId="1036"/>
          <ac:spMkLst>
            <pc:docMk/>
            <pc:sldMk cId="1642681020" sldId="256"/>
            <ac:spMk id="29" creationId="{BF1F0F3D-FCE8-B44D-7A18-22E22DA1F0F7}"/>
          </ac:spMkLst>
        </pc:spChg>
        <pc:spChg chg="mod">
          <ac:chgData name="Marie GIACOMEL" userId="b9d27206-74f3-4ae0-9390-a473e4e37a89" providerId="ADAL" clId="{60B5CAE0-D0F0-4673-AC56-83A300EAA0AD}" dt="2024-12-10T17:55:53.427" v="450" actId="1036"/>
          <ac:spMkLst>
            <pc:docMk/>
            <pc:sldMk cId="1642681020" sldId="256"/>
            <ac:spMk id="30" creationId="{C376944F-8B79-67F5-D24C-0A9E4CFA7AD8}"/>
          </ac:spMkLst>
        </pc:spChg>
        <pc:spChg chg="mod">
          <ac:chgData name="Marie GIACOMEL" userId="b9d27206-74f3-4ae0-9390-a473e4e37a89" providerId="ADAL" clId="{60B5CAE0-D0F0-4673-AC56-83A300EAA0AD}" dt="2024-12-10T17:55:53.427" v="450" actId="1036"/>
          <ac:spMkLst>
            <pc:docMk/>
            <pc:sldMk cId="1642681020" sldId="256"/>
            <ac:spMk id="31" creationId="{1EF73CD2-31AB-EC58-7F12-4522B6DF247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32" creationId="{200ECF53-3B02-CB48-A9C2-E03708B739EC}"/>
          </ac:spMkLst>
        </pc:spChg>
        <pc:spChg chg="mod">
          <ac:chgData name="Marie GIACOMEL" userId="b9d27206-74f3-4ae0-9390-a473e4e37a89" providerId="ADAL" clId="{60B5CAE0-D0F0-4673-AC56-83A300EAA0AD}" dt="2024-12-10T17:50:46.390" v="264" actId="1038"/>
          <ac:spMkLst>
            <pc:docMk/>
            <pc:sldMk cId="1642681020" sldId="256"/>
            <ac:spMk id="33" creationId="{93A04544-29A8-80EA-C7E2-597464BA379F}"/>
          </ac:spMkLst>
        </pc:spChg>
        <pc:spChg chg="mod">
          <ac:chgData name="Marie GIACOMEL" userId="b9d27206-74f3-4ae0-9390-a473e4e37a89" providerId="ADAL" clId="{60B5CAE0-D0F0-4673-AC56-83A300EAA0AD}" dt="2024-12-10T17:50:46.390" v="264" actId="1038"/>
          <ac:spMkLst>
            <pc:docMk/>
            <pc:sldMk cId="1642681020" sldId="256"/>
            <ac:spMk id="34" creationId="{07B1251B-D6B7-66C3-2CA2-7A965311AD0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46" creationId="{38787F00-7672-2C2D-08A4-C753D66AD833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47" creationId="{B91D748A-FA86-3D64-3CFA-18C0721C967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48" creationId="{5A4861BE-5063-BD3F-75EE-8D8D69FAE948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50" creationId="{2E8E7318-719F-DBF7-A1F7-6BDB472FA09F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52" creationId="{695F7181-6B90-C02B-8B80-D36BCD53DECE}"/>
          </ac:spMkLst>
        </pc:spChg>
        <pc:spChg chg="add del">
          <ac:chgData name="Marie GIACOMEL" userId="b9d27206-74f3-4ae0-9390-a473e4e37a89" providerId="ADAL" clId="{60B5CAE0-D0F0-4673-AC56-83A300EAA0AD}" dt="2024-12-10T20:32:15.149" v="723" actId="22"/>
          <ac:spMkLst>
            <pc:docMk/>
            <pc:sldMk cId="1642681020" sldId="256"/>
            <ac:spMk id="53" creationId="{0D156AEC-E974-040F-9476-8FC30F1E00B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54" creationId="{B75A46C6-418C-D279-4620-12AEEF7E27EE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55" creationId="{C2450704-53F6-0E3D-D517-0EA21C408D7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56" creationId="{0A40A351-42C5-FACE-DF6A-352625045F6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57" creationId="{45AC14E6-BE90-1A3D-60EB-8DB6F21A73C8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58" creationId="{25893F79-2392-E90A-D52F-D08A3FF0779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59" creationId="{631A3ABF-0D36-79F7-1862-D5323331174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60" creationId="{F6A2DC0B-7054-65C1-B1FF-C04D2F678AE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61" creationId="{E7207DB2-8A5E-BE16-94B4-7E24A7E0218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62" creationId="{E5D72446-8E0E-62D2-A771-73DF3C4AE6E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63" creationId="{D2C33058-E346-88B0-EE71-6FD013B92EF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024" creationId="{39F71573-2680-B9A6-7464-4983D0141A8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025" creationId="{8DCDB400-B7F0-87DB-06B2-71AA53B0656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027" creationId="{55EFFF22-F4D9-DD3F-2EC0-B49A62E0B75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029" creationId="{8E78980C-8BCA-2D56-6255-5F3191EA042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030" creationId="{E3C6365F-4F65-2A4A-84A2-B993EF20A99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031" creationId="{8CD39DCD-3A69-6BEB-5B6C-FAD3EAAB0FD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032" creationId="{6B9D104B-A916-4380-502F-8EE6698B6B8D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033" creationId="{43043D40-714B-73B1-D4E1-F68EF396D02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034" creationId="{285C4EB1-6AFA-524C-70DF-C9F1F6B63092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35" creationId="{EC353775-4F6B-D27C-25A3-4DC5435BEAA5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36" creationId="{51E555BA-4434-B845-EDE5-1766DC42FB82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41" creationId="{1BBB167D-A64B-275D-6975-D728C8DB0013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42" creationId="{3BDB8382-4FA0-43DC-C0E4-1CEF526BD887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43" creationId="{3F498A9E-58DF-E22F-8E03-C03F9E7A3180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45" creationId="{DE741AB7-628F-027F-9845-E15D4D63EA54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46" creationId="{F895D7F2-2084-6556-13A6-DBB8707965A8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47" creationId="{3EB4CFB9-6130-6281-ABE8-B7ECFC2DC737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48" creationId="{A6D669D7-836F-0CF2-3296-A733DFD7C51A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49" creationId="{28249227-BBF8-F76A-C450-9E9A191C14AC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50" creationId="{80BC4BF3-9C0D-04DB-EFEE-10FF87468408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51" creationId="{08832F83-6647-F931-7EDA-53B284F3C8E4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52" creationId="{4B97689F-CD26-31CD-488C-F69400FD057C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53" creationId="{282C05B5-FC08-CAB7-2A85-890FFBB67BCC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54" creationId="{10D9641A-69A0-3234-8BA8-AC7A6E46A899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55" creationId="{C6E3C3CC-1D00-7A5E-E028-2BF0FA8F99EB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56" creationId="{1D0D4D9D-1C56-C0C4-1C42-9612C001F674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57" creationId="{6CF83905-B42B-2EA4-1FA5-3B4A524BA867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58" creationId="{7D4DE445-2018-2762-76C1-765916B3ABAD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59" creationId="{4C7AF182-9ABB-BE42-B109-55BC83F7FCC6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060" creationId="{08A2481A-50BB-15CF-81B2-CA7603FC6628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061" creationId="{17CBAB87-064B-A64E-0D50-DB0FBA7D308A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62" creationId="{8C4284E1-DB5C-30A8-1CEC-B7DAD91AB824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63" creationId="{08344ECF-2736-F68F-3A5C-EA6788227C80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064" creationId="{D36294A1-6E2E-B472-33AF-02E94C9300E6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65" creationId="{B82BD0FE-3154-5502-05FB-67B66BA0ABCE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66" creationId="{09FF5CA9-6274-CCE9-F99A-6E93FB4C22F1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68" creationId="{17C7D924-46A8-316F-D320-03BB272EC2CE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069" creationId="{96B0C866-BA23-C55D-0FCD-44B9C270491C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71" creationId="{D01CF3C2-5C5A-5D6F-3B70-9CF9E06B8C59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73" creationId="{16DFB1DF-970C-6D79-A4C2-26F5AC2CEDA4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74" creationId="{CCF010B7-D6E3-AA88-67E7-74CFC58B2A51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75" creationId="{BC102197-5E47-C551-44C0-8EBE8C98023C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76" creationId="{CFE66D8B-7604-B0D2-069D-A689C686F523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77" creationId="{3619D8E2-8A6B-538A-7260-65DBFA0D42ED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79" creationId="{77C05386-614E-CAEF-F0A1-DA3638006D12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81" creationId="{82034894-4A8D-96C8-AA7F-9E02ACE5C796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82" creationId="{3E152A7A-57B3-5813-A06F-776286BDA9B9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83" creationId="{0B4A1A39-BE27-29BF-5BC7-BFC09540A544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84" creationId="{77D17307-7E5D-CA18-F10C-ACAA70565431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86" creationId="{70EE2DF7-4171-043A-32F5-30AFCF92EA98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087" creationId="{5FABDC96-CF26-3546-3855-A8430C089977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089" creationId="{4D1FCD46-A4F5-F737-5952-A25CB36DE3F5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0" creationId="{27938E04-BDC9-FBEC-A181-ACD2F9DEA58E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1" creationId="{B33338E1-8C45-4CE3-470C-86A0ECC0A217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2" creationId="{F7507524-E8AD-AECD-7F9B-87FF7253A404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3" creationId="{FDF0EA89-B68F-50AE-799C-590A28E5F197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4" creationId="{A8CE56C5-9371-1E10-8A07-E1FF82056030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5" creationId="{71CF5F19-40D2-EDCB-D6E8-0BB8550A4F78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6" creationId="{4631C81A-095A-E71D-19F4-80BA60194CA0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7" creationId="{80D8D4CF-A4FC-7FDB-0EAA-E8ABBF2D6F86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8" creationId="{29876CA2-98E3-49AA-135B-C509CE7C105E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099" creationId="{84CD96DA-93F0-7912-8809-2548B9482019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0" creationId="{83D28060-CBE3-5AD6-2774-D0D7E9784189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1" creationId="{EE6D95EC-7137-1163-2BEB-ADA6D1D33174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2" creationId="{C8E96FA4-E026-7CF0-EF1D-D8E800C413CC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3" creationId="{E92FA821-09B4-AC13-0E0F-A696ED712D5A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4" creationId="{EFA6F161-5D6C-1C3D-B15F-AEC05EB6B0C4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5" creationId="{E826794F-AB4D-4D8A-A3BA-E91973B526FE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6" creationId="{CC6F529F-2F95-8D02-7D34-080F660DAB9A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7" creationId="{57654F42-843A-F534-BF0F-E6206B89E31B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8" creationId="{E2671AFF-64C6-74C0-1CD3-EC2F49CE3063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09" creationId="{4E72CB93-EE51-CC26-E248-DABF8EACCE00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0" creationId="{501CE700-FD20-41F2-5BAC-71078A362BAA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1" creationId="{40DC54DC-0889-CCF9-FCB6-5633DAA9BB59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2" creationId="{6D22FD7B-8F8F-63C2-06B3-78C95D028560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3" creationId="{BE21EC98-C3C9-C945-2188-67EEC9DEB51F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4" creationId="{A18ABF94-91F0-C0E7-9795-04EA04098316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5" creationId="{54551054-B415-CD34-1542-B86F727EB8FB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6" creationId="{ACA83E94-24A5-CE9D-94DC-849DF907C246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7" creationId="{7CC9A396-701C-EFE8-78B6-D800EBFE805A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8" creationId="{62132E17-B393-C96C-9086-3F291CD3353F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19" creationId="{3A9708A3-9664-98A7-170A-581656F56DA5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20" creationId="{6B6EF711-7D64-B031-D560-623C55868329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21" creationId="{A71B5851-9708-ED92-7736-BB857D55584F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22" creationId="{8AC75985-7B47-4752-A5FD-7FC786A43913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123" creationId="{B2394786-2CA2-48F8-6367-DE914740DB8B}"/>
          </ac:spMkLst>
        </pc:spChg>
        <pc:spChg chg="mod">
          <ac:chgData name="Marie GIACOMEL" userId="b9d27206-74f3-4ae0-9390-a473e4e37a89" providerId="ADAL" clId="{60B5CAE0-D0F0-4673-AC56-83A300EAA0AD}" dt="2024-12-10T17:52:28.007" v="306" actId="1037"/>
          <ac:spMkLst>
            <pc:docMk/>
            <pc:sldMk cId="1642681020" sldId="256"/>
            <ac:spMk id="1124" creationId="{68818596-D0B7-3F6E-C690-FF173819EA51}"/>
          </ac:spMkLst>
        </pc:spChg>
        <pc:spChg chg="mod topLvl">
          <ac:chgData name="Marie GIACOMEL" userId="b9d27206-74f3-4ae0-9390-a473e4e37a89" providerId="ADAL" clId="{60B5CAE0-D0F0-4673-AC56-83A300EAA0AD}" dt="2024-12-10T17:56:49.693" v="459" actId="164"/>
          <ac:spMkLst>
            <pc:docMk/>
            <pc:sldMk cId="1642681020" sldId="256"/>
            <ac:spMk id="1125" creationId="{CD872871-B367-18F3-AD65-1B54A853A11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27" creationId="{C47E8D76-BA48-3AF4-C261-35C955355FB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28" creationId="{1A87D9AC-A6E8-68ED-D6E3-422E6E92F71D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29" creationId="{8CDEA34C-0572-8EAB-3413-FE2FEF75A28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30" creationId="{9B3347C2-D1BB-4918-7B98-2518D61E349C}"/>
          </ac:spMkLst>
        </pc:spChg>
        <pc:spChg chg="mod">
          <ac:chgData name="Marie GIACOMEL" userId="b9d27206-74f3-4ae0-9390-a473e4e37a89" providerId="ADAL" clId="{60B5CAE0-D0F0-4673-AC56-83A300EAA0AD}" dt="2024-12-10T17:52:35.509" v="311" actId="1037"/>
          <ac:spMkLst>
            <pc:docMk/>
            <pc:sldMk cId="1642681020" sldId="256"/>
            <ac:spMk id="1131" creationId="{C10E550F-F706-17C0-1149-1F359A7CA2B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32" creationId="{264735D6-C53B-96C4-6EDC-47E39458298C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33" creationId="{2A799F15-31B0-7857-2F23-0E7F42D8BA9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34" creationId="{E6151FA8-0D7B-1AB4-C680-FE2E9AEA9B6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35" creationId="{0B26542E-ACD9-01F2-5A22-778CF5CEE81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36" creationId="{2DE2ECD1-FD03-4EB3-1EC6-5F45384E736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37" creationId="{B0A95BC3-9AF9-EABC-05AA-04433F82E19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38" creationId="{6C68F46F-6EE8-75D9-356C-A37CF417A546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139" creationId="{3A23D502-19B5-AF0D-BAA7-9AAB5F5A362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40" creationId="{EC871F2A-2D64-32F3-EA21-B3139AB7816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41" creationId="{B1D9007D-33D2-443D-6987-2ADE3CFA0AF7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142" creationId="{A05F1F6B-CC57-CD50-3B65-F0709ADC096D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43" creationId="{8537B799-DFC0-4898-5542-CCC9DA85162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46" creationId="{E9C06DCD-7DF9-F59A-D85D-C1EF2B37EAD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47" creationId="{AE4DE6A0-A66C-BC46-5908-579E8385484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48" creationId="{CD996951-F6CE-5181-8581-3DB13810B10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49" creationId="{4551E628-969F-C338-AED3-F8146FEEDA7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0" creationId="{76D270D7-1113-90C6-C5F9-BA0459FAAC4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1" creationId="{E1534285-75FD-A0F2-C2CA-419662097C3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2" creationId="{69C585AC-52DC-36E9-004D-D8F1CA73F688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3" creationId="{8BD4F7D4-51FD-DD7C-A0F6-140DF987AC6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4" creationId="{9BA39FF5-E819-4E50-0F49-794936FB9D5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5" creationId="{19AAE2BF-EEFE-E0D0-A12E-450253B2CDA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6" creationId="{5746661B-A756-7F22-47A8-76E20E97A83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7" creationId="{8D580197-99F5-A55C-47A5-442151E7E58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8" creationId="{4A52DC67-7CEA-DD41-B07B-15027F7A544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59" creationId="{1EC34F09-83BD-4655-CA60-9DA87453369D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60" creationId="{3B552925-6C15-927A-93F5-BDDFBF160C50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161" creationId="{DEF97D9A-9E1F-F9BB-6C83-935D56B5F78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62" creationId="{A585171C-EF07-3B7C-DF44-616E5B017FB9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163" creationId="{F9E38A74-2275-DEDB-1A45-D3C230BED51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64" creationId="{E89B8258-DCA2-B706-543A-DEA63BFC31E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65" creationId="{E7BB0CB8-758E-7175-0D0E-89C03C32A1F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66" creationId="{C66AF19D-9FBF-8C38-ECFD-127425074DE5}"/>
          </ac:spMkLst>
        </pc:spChg>
        <pc:spChg chg="mod">
          <ac:chgData name="Marie GIACOMEL" userId="b9d27206-74f3-4ae0-9390-a473e4e37a89" providerId="ADAL" clId="{60B5CAE0-D0F0-4673-AC56-83A300EAA0AD}" dt="2024-12-10T17:52:21.742" v="297" actId="14100"/>
          <ac:spMkLst>
            <pc:docMk/>
            <pc:sldMk cId="1642681020" sldId="256"/>
            <ac:spMk id="1167" creationId="{F22115AD-30FF-B16F-C72B-F3F9848A7EE8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68" creationId="{1998E3FC-05BF-E57C-FC0A-E629A3D243F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69" creationId="{742864E7-3E2C-0413-9E45-F2DD34D86C4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70" creationId="{974A69B1-7081-F150-3930-3E6C71EF37B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71" creationId="{17798998-9966-C69A-E7D7-00FDD2124BF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72" creationId="{B8E375B6-83E3-6892-E935-FABFFDA2EE9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73" creationId="{85E5097B-2E41-5C54-DC03-3F72ED446BA5}"/>
          </ac:spMkLst>
        </pc:spChg>
        <pc:spChg chg="mod">
          <ac:chgData name="Marie GIACOMEL" userId="b9d27206-74f3-4ae0-9390-a473e4e37a89" providerId="ADAL" clId="{60B5CAE0-D0F0-4673-AC56-83A300EAA0AD}" dt="2024-12-10T17:52:17.929" v="296" actId="1076"/>
          <ac:spMkLst>
            <pc:docMk/>
            <pc:sldMk cId="1642681020" sldId="256"/>
            <ac:spMk id="1174" creationId="{C14A2E35-E7A3-9DB8-6C62-5AFDBE9C0E88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75" creationId="{D9664E2E-D2E9-3915-1958-577330A8E5A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76" creationId="{410449A5-93F9-743B-C1DC-0F55D04ECE7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77" creationId="{6F6E98F6-483B-A5F1-53EC-11D637D7BDD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78" creationId="{02E6EC33-4A09-9773-A596-305ECF0CB56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79" creationId="{9B19F009-DD97-F818-07A2-20B97DEF64E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80" creationId="{C0C0593C-AAC5-B867-1F7B-23BF5806B5A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81" creationId="{E34AF4BB-D662-E3C6-4438-2563468D254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82" creationId="{E2CF4229-0C8D-02CE-CC2F-3A28173E45E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83" creationId="{D1C6551C-1440-0943-77FF-DA5EF1C93C7A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184" creationId="{5123862B-9065-145F-A105-E0A2B7DFE746}"/>
          </ac:spMkLst>
        </pc:spChg>
        <pc:spChg chg="mod">
          <ac:chgData name="Marie GIACOMEL" userId="b9d27206-74f3-4ae0-9390-a473e4e37a89" providerId="ADAL" clId="{60B5CAE0-D0F0-4673-AC56-83A300EAA0AD}" dt="2024-12-10T17:52:12.441" v="295" actId="1038"/>
          <ac:spMkLst>
            <pc:docMk/>
            <pc:sldMk cId="1642681020" sldId="256"/>
            <ac:spMk id="1185" creationId="{C7AF3CE5-D1EF-F12F-B594-4608029DAEA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86" creationId="{E74EF76A-7342-6C14-EBA2-FE626CDA535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87" creationId="{929B2F1D-C3C8-B918-7235-52E8313C9F5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88" creationId="{9EBFD640-A218-3E8F-EA2E-35A0C9418DE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89" creationId="{BDA0AC15-50EA-49F0-F4C9-9C99D20AA2F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90" creationId="{9B5BCA22-7AF0-F515-D93E-2B9F24906F3D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91" creationId="{2468879B-9849-3DBA-0CFC-94A133996A7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92" creationId="{86568998-F73C-688B-6CB1-50BE8EE7897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93" creationId="{CBC14341-334F-D2E3-E106-4E779CB1607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94" creationId="{8CA15086-47AA-E8D6-91EB-F5DC6331355F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195" creationId="{B98AD5C3-9D58-436E-13DA-00A7EA32849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96" creationId="{8BEB3EF8-11F3-437D-5727-0CCA5F22F6B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97" creationId="{9BDA27BE-0DFB-BD99-1BC5-C9FE9DFFE9C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198" creationId="{F50F48CC-7974-E815-A3E1-34E9E06E8849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199" creationId="{3F28660F-E064-4FA7-B649-9A8CE8A38A2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00" creationId="{D85AEC21-E515-1D4C-0069-9F8C40874BD3}"/>
          </ac:spMkLst>
        </pc:spChg>
        <pc:spChg chg="mod">
          <ac:chgData name="Marie GIACOMEL" userId="b9d27206-74f3-4ae0-9390-a473e4e37a89" providerId="ADAL" clId="{60B5CAE0-D0F0-4673-AC56-83A300EAA0AD}" dt="2024-12-10T17:52:06.842" v="284" actId="14100"/>
          <ac:spMkLst>
            <pc:docMk/>
            <pc:sldMk cId="1642681020" sldId="256"/>
            <ac:spMk id="1201" creationId="{C2FDD47F-49D7-F126-0343-0BFB9A69F268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202" creationId="{745249E6-BA85-1C1B-6206-CBCF3497C439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03" creationId="{D8B4ABF7-04E5-34B2-DF96-3181CE5C621F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04" creationId="{6A661A20-BBC2-553B-9A42-93D9DE417D2D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05" creationId="{A4F4BADF-3449-F24C-A20C-02A62B74B7E6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06" creationId="{8D6F05FE-FDDB-82FE-DB21-41ECA4C39408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07" creationId="{08FC6663-98B1-1039-364A-8BB5C4AF1F25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08" creationId="{D1F3096B-240F-7AE7-A537-554E985BB63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09" creationId="{A1B87F9D-B5F6-06D5-AFD7-F6BA8C2BF44D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10" creationId="{03ADA80C-C55F-D7A4-7C0B-BBB029D09B3F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11" creationId="{21FB685B-664D-3268-E45A-5A2FF972406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12" creationId="{784252C0-3BFB-4BF8-85D8-0FAABCA75AD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13" creationId="{C925A59B-4B19-035C-2B94-C71DFC2A1B0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14" creationId="{F8052439-25F8-710F-D01D-4BD9B8CD3A5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15" creationId="{844D1452-C720-3223-F483-A358CFA5BA9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16" creationId="{AE9AA5EA-A9D6-88A1-5B3A-17D067C949B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17" creationId="{DD6FBFD6-F51E-A10B-8A35-498E7131329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18" creationId="{249BFB12-4228-127F-660B-5E01E189C1E9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19" creationId="{6D33294C-A014-FAF7-06BB-5DC01013F3C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20" creationId="{F2E3DD86-B134-99EA-D2FF-1D8285CD878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21" creationId="{539B05B8-6342-CA10-5697-1C14A6EFA29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22" creationId="{185C14A1-AE62-6943-76C2-DD9D7F2FB04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23" creationId="{C7FE47F7-7A2B-3AFA-E006-CBED64212E9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24" creationId="{C7E29594-F3EB-53F5-4C25-CB512DF7C14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25" creationId="{89E8DFA2-BB83-BB12-D5F5-7B8C3BE9C63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26" creationId="{900322D6-B699-571A-ACA7-98D8FCB54F38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27" creationId="{F3ED9E91-7633-0C1F-2455-78F838FC4771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28" creationId="{37F2759A-60FA-858C-BB65-235B77A224F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29" creationId="{05D14090-615A-4DDE-6048-8758409B66B8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30" creationId="{89C0F407-4954-79BD-42BD-22CBF52D224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31" creationId="{2508F182-5B92-44E3-7077-F3116CA476DC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32" creationId="{66AB90C5-46C5-322A-C03A-6ED183D27B0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33" creationId="{1B9D4BC1-A317-8FC9-CD10-D22CD22C9638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34" creationId="{C0E7AC6F-633A-A80C-2D71-83FE372F37F7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35" creationId="{3896B51D-C106-9411-97DB-B0F852950D2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36" creationId="{5D4D8D03-4C3F-6360-649A-30F430E2507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37" creationId="{C9FFDF20-3408-E6B0-0300-5AE6A879609E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238" creationId="{9AEA44E4-3C6A-475A-8640-D256BD3325C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39" creationId="{9D001BE3-7FE5-EAB1-4607-7992F969D2A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40" creationId="{C32B026E-28EE-9BA6-B791-243036C89D82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44" creationId="{4BE632ED-0BE0-3F68-9F9C-8CDF6CD36490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45" creationId="{F3870AC3-FCD7-9FB8-7308-59E0270A3B99}"/>
          </ac:spMkLst>
        </pc:spChg>
        <pc:spChg chg="mod">
          <ac:chgData name="Marie GIACOMEL" userId="b9d27206-74f3-4ae0-9390-a473e4e37a89" providerId="ADAL" clId="{60B5CAE0-D0F0-4673-AC56-83A300EAA0AD}" dt="2024-12-10T18:01:06.516" v="552" actId="14100"/>
          <ac:spMkLst>
            <pc:docMk/>
            <pc:sldMk cId="1642681020" sldId="256"/>
            <ac:spMk id="1246" creationId="{419E07BA-CC6F-AA77-A742-3741D439B7AC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247" creationId="{7F086A20-D3BD-C5E5-5ED5-5FC15C15E9EC}"/>
          </ac:spMkLst>
        </pc:spChg>
        <pc:spChg chg="del mod">
          <ac:chgData name="Marie GIACOMEL" userId="b9d27206-74f3-4ae0-9390-a473e4e37a89" providerId="ADAL" clId="{60B5CAE0-D0F0-4673-AC56-83A300EAA0AD}" dt="2024-12-10T20:25:01.173" v="717" actId="478"/>
          <ac:spMkLst>
            <pc:docMk/>
            <pc:sldMk cId="1642681020" sldId="256"/>
            <ac:spMk id="1248" creationId="{94EEFC02-24C1-DF6C-C1F2-7472B0827C6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49" creationId="{DE59520A-0AD4-315A-93C2-3CF9377FBB30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250" creationId="{52DA07A4-BFA8-E9B0-0A28-4EFB6B94BF50}"/>
          </ac:spMkLst>
        </pc:spChg>
        <pc:spChg chg="mod">
          <ac:chgData name="Marie GIACOMEL" userId="b9d27206-74f3-4ae0-9390-a473e4e37a89" providerId="ADAL" clId="{60B5CAE0-D0F0-4673-AC56-83A300EAA0AD}" dt="2024-12-10T17:51:49.330" v="282"/>
          <ac:spMkLst>
            <pc:docMk/>
            <pc:sldMk cId="1642681020" sldId="256"/>
            <ac:spMk id="1258" creationId="{5597AEE4-B187-D15C-31B5-AEBA5E35510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59" creationId="{FC3494AD-EC42-352D-2234-D381E1A471E9}"/>
          </ac:spMkLst>
        </pc:spChg>
        <pc:spChg chg="del mod">
          <ac:chgData name="Marie GIACOMEL" userId="b9d27206-74f3-4ae0-9390-a473e4e37a89" providerId="ADAL" clId="{60B5CAE0-D0F0-4673-AC56-83A300EAA0AD}" dt="2024-12-10T20:25:07.997" v="718" actId="478"/>
          <ac:spMkLst>
            <pc:docMk/>
            <pc:sldMk cId="1642681020" sldId="256"/>
            <ac:spMk id="1260" creationId="{B53E9301-DDC4-B4A8-3043-A986576CCA7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61" creationId="{757873B3-0254-DBF9-1D0D-6F8B0129CE0A}"/>
          </ac:spMkLst>
        </pc:spChg>
        <pc:spChg chg="del mod">
          <ac:chgData name="Marie GIACOMEL" userId="b9d27206-74f3-4ae0-9390-a473e4e37a89" providerId="ADAL" clId="{60B5CAE0-D0F0-4673-AC56-83A300EAA0AD}" dt="2024-12-10T20:25:12.533" v="719" actId="478"/>
          <ac:spMkLst>
            <pc:docMk/>
            <pc:sldMk cId="1642681020" sldId="256"/>
            <ac:spMk id="1262" creationId="{9FCCF6BD-2A36-C3D2-C73C-2D2A5444093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65" creationId="{A508F0EB-14A9-A42D-69C1-5AC9F054D8FE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67" creationId="{1980FDB2-A227-8689-D09E-6B5277F9FF0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68" creationId="{48FB7EF7-BCE4-17EF-83DB-E6064417906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70" creationId="{110E6BDF-7F49-3EF0-07B5-C34FC740120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71" creationId="{FEA16636-5A7C-D8E5-3221-541A4152E4B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72" creationId="{82DE7880-EEF1-DB8A-866E-C5864270DE4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73" creationId="{C0A552A1-63A1-BE95-2EA1-6903900E0D1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74" creationId="{0C3141A0-6A69-24E0-8E57-8A6E324B1CF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75" creationId="{FF82DA62-BEAE-BFD1-70E6-293EAC3E0FB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76" creationId="{78E2C35B-6F81-E7A2-6EEC-8094B638CF0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77" creationId="{38397BAF-A578-BDF7-FE94-EA2193B5D899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78" creationId="{0F7521EA-FF5E-12A2-503A-0B255399D1F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79" creationId="{C0251564-F97C-7A8E-2319-8B973AC3AA25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280" creationId="{849EB5A7-8B0F-54D2-E5D4-ED6E9256734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82" creationId="{B7BB30C8-4787-3FD6-85FF-C798BFF421F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83" creationId="{F817A5C7-E663-B675-FBA4-BF288841673A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84" creationId="{C64B10DC-E244-2EDF-0314-D07EB3D7D40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85" creationId="{DA2D9852-818D-F47A-F279-F2E902D7D1B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86" creationId="{802B2BEE-024E-8AF1-0116-5CBBD18ABCC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87" creationId="{1C41A7EA-0D0B-236F-9188-F7E8E99C3C5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88" creationId="{49BD2109-FC6E-73C7-8B29-0A23F16CEC1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89" creationId="{FD3C25E6-0B1D-BF91-0B47-77309D6F49E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90" creationId="{EA39C584-5E49-F286-76F7-E5E1B53B9B0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91" creationId="{401058BB-382D-D462-9B0E-9FF951CB4A4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92" creationId="{C8B3BB45-FCF9-DDA0-1D7C-43F79C00019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94" creationId="{802FD079-3483-F02A-6293-32276A061123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95" creationId="{C64F0695-7EC2-238B-8593-750DA157863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96" creationId="{50F01144-E7F1-44D3-937C-70D3FD6823B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97" creationId="{0DF9FD9B-AB9F-F48D-8B40-7E805976EF6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98" creationId="{66220779-E617-A553-C38A-686246D20BE7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299" creationId="{156E5C37-85D9-E7AB-670A-1628E6FAB83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00" creationId="{E9BE5C13-A7A2-1559-6E0F-772BAD13A7E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01" creationId="{CA3C8B68-E732-5A62-83B7-1B6DE874E39B}"/>
          </ac:spMkLst>
        </pc:spChg>
        <pc:spChg chg="mod">
          <ac:chgData name="Marie GIACOMEL" userId="b9d27206-74f3-4ae0-9390-a473e4e37a89" providerId="ADAL" clId="{60B5CAE0-D0F0-4673-AC56-83A300EAA0AD}" dt="2024-12-10T17:50:15.165" v="225" actId="571"/>
          <ac:spMkLst>
            <pc:docMk/>
            <pc:sldMk cId="1642681020" sldId="256"/>
            <ac:spMk id="1302" creationId="{028F6BCB-6B8F-B11B-6415-736476F126C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03" creationId="{554CFF38-5428-038D-AE5D-0AFEA0CA95E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04" creationId="{43D72CB5-1272-1040-72E5-D0E902A2412B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05" creationId="{93927093-1EE9-A984-AA78-8A0E3584AD25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06" creationId="{B49B121D-D19D-99DB-0D71-E0D1EE0C557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07" creationId="{5C7853FB-0EDA-DEFF-7842-8BF38D889B0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08" creationId="{2B1C77A7-DA73-D919-8D20-82828EDE717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09" creationId="{AF81259D-AC6C-6CFF-A42B-3120087D20BA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10" creationId="{4B7A0859-4E59-FEF0-E242-B1D8D59F11DF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14" creationId="{7BE95B1C-7BA5-97A4-3125-470ED2ACFD3B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15" creationId="{AFA8AF12-2926-35F0-DC4F-B74CCA1B514B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17" creationId="{DF83AE3A-EC9B-EDDC-B455-CEEC47D65F3F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18" creationId="{02DD7EEA-614B-79F5-E059-A6450DA1EAC8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19" creationId="{131174D9-ECF3-41EF-A5DF-BF0975A83AD1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20" creationId="{C7AB21C1-778A-BCF2-82A1-2AD75A755B36}"/>
          </ac:spMkLst>
        </pc:spChg>
        <pc:spChg chg="mod">
          <ac:chgData name="Marie GIACOMEL" userId="b9d27206-74f3-4ae0-9390-a473e4e37a89" providerId="ADAL" clId="{60B5CAE0-D0F0-4673-AC56-83A300EAA0AD}" dt="2024-12-10T21:06:43.677" v="773" actId="1076"/>
          <ac:spMkLst>
            <pc:docMk/>
            <pc:sldMk cId="1642681020" sldId="256"/>
            <ac:spMk id="1321" creationId="{4278B7D1-E72E-8681-D30A-8727A0946578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23" creationId="{7A09B822-48AB-305E-D448-92FD9D4D05D4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24" creationId="{C6E0B685-D8D4-613F-BBC9-07D164395E7F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25" creationId="{74A1677B-324E-BCBD-02BD-5BEB6C3DAE9F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26" creationId="{1F819CF8-6D2C-62B8-E034-E396B46546D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29" creationId="{8B56C060-9FF3-C913-2505-E8692037859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0" creationId="{6783D451-0A4E-BDB5-287A-EAA680F2F2EF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1" creationId="{AC1795B6-1B6F-0A90-0AF1-D4FE3A65061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2" creationId="{20A7B67F-24A1-EE65-74E5-F1AF635D16CE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3" creationId="{7F97BA47-2015-A9B1-FFB4-5D2AA2985FAC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4" creationId="{06EFE8C0-6533-C2A6-2600-57D505F3A820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5" creationId="{B46803BF-73E8-4B36-4728-F1F4D79D3B76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6" creationId="{F38CEEAB-BD28-CD5F-1E88-8C61321B594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7" creationId="{70C17D04-C4BC-A4B5-ED72-80EF74CA617C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8" creationId="{45CF38E3-1DF2-F4A6-3D11-0CB8852247B9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39" creationId="{F430D369-B303-9E6C-2048-C167A8AF9704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40" creationId="{1C7B79B8-6BD5-EE30-A684-E5613F1FBA51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41" creationId="{1C017633-C987-820B-EA11-68FBF5FC47ED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42" creationId="{9490CB03-18A2-2181-5E94-AA87A3EE2EB2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343" creationId="{B11DADF3-6E59-2C04-C0C3-51302CB28BAC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44" creationId="{F181D5DF-2457-918D-FC3D-BFF53B7E24E2}"/>
          </ac:spMkLst>
        </pc:spChg>
        <pc:spChg chg="mod">
          <ac:chgData name="Marie GIACOMEL" userId="b9d27206-74f3-4ae0-9390-a473e4e37a89" providerId="ADAL" clId="{60B5CAE0-D0F0-4673-AC56-83A300EAA0AD}" dt="2024-12-10T17:54:14.307" v="347" actId="165"/>
          <ac:spMkLst>
            <pc:docMk/>
            <pc:sldMk cId="1642681020" sldId="256"/>
            <ac:spMk id="1345" creationId="{8BD9F3B5-E6DE-65A4-7942-FA9F55F8E8FC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46" creationId="{8A0B3450-0990-20BC-A7D4-6278603EA099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47" creationId="{638B9832-C888-7D59-D734-82E66BDCA860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48" creationId="{276A5C60-451A-4DF2-F1B5-33C32FD7BBC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49" creationId="{57F1910B-CF67-6063-1EC8-E0EB6A1DF20B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50" creationId="{18F3A5C7-C011-2878-6533-EAB019CB07B7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51" creationId="{8138A1E6-9E93-2752-9813-214283A87FE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52" creationId="{6BFD8093-C8D0-B136-F4DD-7C4563D24A3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53" creationId="{34876F3A-DD16-D04D-BE9D-3FD3EF0EBC6E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55" creationId="{02F88529-3A75-87EF-0C9C-12A49B5605CE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58" creationId="{8B4BDB53-2129-FCE9-3AF8-150F7B6D3376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59" creationId="{ECEB3108-CF62-173E-F208-5870D923EDD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0" creationId="{F4CE929C-71D5-8E9D-DDCF-FB92A412D05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1" creationId="{A3CF667E-8EB4-C808-9F8B-DD7BBBC48EE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2" creationId="{7B5E8BC3-EA69-3E4E-1D0C-CE7001CF82B1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3" creationId="{2F401152-4C41-44DB-EA0A-05630E293097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4" creationId="{139E03D2-BDD4-4A0A-06DC-4DDA7B5DEB42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5" creationId="{3E6165A8-33BD-9801-9D39-EB23EC1B2DE0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6" creationId="{29861671-C667-117F-62F0-6D0ADEF74BC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7" creationId="{D2CC33FE-E5A5-5AF6-64C1-A577242C13D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8" creationId="{9F693A55-785C-57D9-3C3E-7663CBD4FD7B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69" creationId="{B1C3B5E6-A8DE-5449-B8CA-12914E14033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0" creationId="{595DAC8B-00EA-6E4D-2DB2-29505A7E1239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1" creationId="{D7BCBEFD-514C-7AF8-1986-2723AB19E5DD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2" creationId="{96F04FDF-7F86-1662-8C05-4B858D7B499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3" creationId="{ECA27562-EE2C-7A5D-6667-7F46C0F6DF8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4" creationId="{913AB931-3B87-1B69-02BF-97FA62E2FFE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5" creationId="{670F5C21-B08A-5F38-2142-C7DB4563D569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6" creationId="{AD715F98-4259-E150-7396-148FC306029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7" creationId="{2365503F-E1BF-7D61-0708-5B052F6A0F3F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8" creationId="{5CF7FAB0-5B6D-3BC1-6361-DF336D0C3980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79" creationId="{CC41F8AC-F99A-8747-9093-D102E2042729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0" creationId="{A9D32F5B-3731-92D0-DE55-8C178AACA14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1" creationId="{04CF5B04-4A41-327E-999B-BDF6712BAB31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2" creationId="{080A0066-74C3-2B04-EEF6-3699D36408B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3" creationId="{0653372E-749C-5B74-BEC7-4726902D059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4" creationId="{CB9B8B2E-58F0-4C6F-E187-823ED2875BA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5" creationId="{40C3ED4A-40F8-736F-E5FD-56031D87C029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6" creationId="{224ECA00-ADF4-60B7-664D-7214F16E5BB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7" creationId="{39C92E1A-F9FE-9390-89C7-A067B4C5552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8" creationId="{2E80AC35-B9CA-C7A7-1CF8-C3392D967046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89" creationId="{EDAAABBA-1958-D6D3-647B-EC4F5F7E622D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0" creationId="{F595DCFA-314E-99CE-D901-602F8B33FFF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1" creationId="{04782018-2E60-3B0B-A58D-90915578E06C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2" creationId="{B3C4DEA3-1105-1C47-3958-23C73814020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3" creationId="{80D54785-7029-03C1-1A30-DF02F8297D3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4" creationId="{7589598B-714D-AAD4-36CE-B9096772D58F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5" creationId="{F440D5A3-38F0-9176-039B-2674928B5DB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6" creationId="{A108E019-1738-6818-886D-F429C6DFF00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7" creationId="{513274AD-7206-0829-A977-EC2D0C6350F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8" creationId="{48BD0AC2-9D40-7EDE-F378-A955738DDB2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399" creationId="{1D3ED89D-B148-33D3-725E-159A89C967DF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00" creationId="{6E685F2D-44A3-5700-48E9-71EEE97DD4F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01" creationId="{1FA891FB-78F6-EF75-F91C-E981602198E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02" creationId="{1901FABB-5DCB-056A-BD08-6F42DB8B281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03" creationId="{B74D1BC7-1D9B-AFA8-029E-62654F651F60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04" creationId="{DB3E68EB-986F-A2BC-0E76-41070A21E50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05" creationId="{7A530067-5CAE-A4D1-AE78-394961F7930C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06" creationId="{67238472-ACE5-57D8-3900-35B9156C3CF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07" creationId="{929BA347-8B35-9B58-5237-7618C979CE59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09" creationId="{6DF4CB62-1C01-DF0E-A8A4-88ECEBCAF7EF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0" creationId="{9BE68A16-0319-6148-9D64-E2CBC263BD9F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1" creationId="{B50A00A2-CC87-D660-D5F7-D37A152EF57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2" creationId="{87499201-5FC0-9940-1925-B0C8655D8D6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3" creationId="{F7CEBD32-06C7-23F1-4FA3-B1CAB53FBD9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4" creationId="{9C02F611-C68B-F4B2-35B9-F57DD001081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5" creationId="{C5BB0073-1419-EEBB-C552-89A7F23DB12E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6" creationId="{CB5C67C0-2785-B4C5-258C-5761B955DEE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7" creationId="{B5449850-ED54-3CAE-A0B2-5B037F74B96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8" creationId="{9927748F-0E57-7916-03DE-7A3C4FA14622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19" creationId="{6CD1DA96-ABF5-BDF4-F3F2-A4EF9F24799E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0" creationId="{141052E0-ADFF-289C-3313-7758FAC30249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1" creationId="{CDDC2280-9CFB-A79D-A50F-47D3EAE67820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2" creationId="{473E8DC4-719C-9325-E692-2230E4DA9C7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3" creationId="{0FC0D1E8-CC93-B70C-A04F-CCA18E6E04C2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4" creationId="{D0986088-53AA-59EF-35BC-BFAB688A4ABB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5" creationId="{1CDB861C-581F-CD20-380F-66CA5BEEFE3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6" creationId="{92DBB460-E659-6C7E-FC9F-A5ABA6FB8EAB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7" creationId="{FF5BEE68-248E-2DA9-E4E8-CD2D7448CB6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8" creationId="{4B26BE65-7324-E705-A368-32DB60403B9C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29" creationId="{5E633874-7C52-A44E-E1EC-FA821795690D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0" creationId="{42925C73-CC42-0A59-BA8D-191D8A808716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1" creationId="{16CDD62C-8FED-850D-2183-BB6429D23BD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2" creationId="{8C646704-1574-6D01-FFDF-47A3FD33971D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3" creationId="{20C1AE59-68C0-78BB-028C-DA288EF45FA1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4" creationId="{AC500F67-32E6-1D7B-51FE-3498821C8370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5" creationId="{4173718F-0A02-77EC-2F8B-B7C465338B9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6" creationId="{CD44AECF-428C-EFB2-C6CC-FEC24E44C3F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7" creationId="{9C44C74E-8C26-C8DC-285B-2C100DEC5CD6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8" creationId="{767DD3FB-CE5F-1759-DC5B-21E87B2AF811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39" creationId="{61291A52-F377-A33C-FA37-95F89F5FC987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0" creationId="{260FC8C7-B2F5-7059-DC77-3B0B7EA9D491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1" creationId="{81DFE3BE-BF5F-60A6-E2B6-01277DDFA6F1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2" creationId="{3BF3F8D8-3C4D-4114-180B-822687E54C8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3" creationId="{3FC7B823-F7B9-55D9-42D0-1E3CD20FAFAC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4" creationId="{3835EA1A-889D-7C59-126D-FAD9B84A42C0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5" creationId="{E73197FC-7CB3-CE23-F384-E9C45A28604B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6" creationId="{DB4637F6-26BA-601F-10B8-3EED786C16D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7" creationId="{61C50A2F-1A76-EC26-13D5-571A770D0B8F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8" creationId="{F7A15918-E91C-83CC-621B-7F7A255A7A69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49" creationId="{D948BA89-6450-5837-CBD7-2FDA5D1F986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50" creationId="{1C293BB3-5EB6-B5EE-8A59-6675287EE9CF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51" creationId="{C2AF1B63-5D04-B459-DCD4-85E3AD2AA76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52" creationId="{17269953-E76F-DB72-E8C4-00B9D44F9F92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53" creationId="{301C8028-BA80-DE40-3CC4-B4D72C7BBBDE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54" creationId="{218FAFA7-177C-0C8F-5567-C770C5BAB440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55" creationId="{D5D41842-C68E-2187-34E3-1A118F51F60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56" creationId="{63DE8A41-5BEA-9477-8E8F-45A97968511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57" creationId="{BFD41AEB-1912-4AE0-8218-903CDCE8E32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58" creationId="{5FAE4B31-6A37-23CB-6650-B1D01D15E247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60" creationId="{7A33A4BD-B8B5-E40F-6993-CC9B899A0E3A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61" creationId="{67B52B98-8798-4CF4-9FEC-70EABB40403F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62" creationId="{082541C1-C613-BBA8-1087-8059A859E50C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63" creationId="{9DEF0CF5-9F52-8727-0F56-57DB65FA18E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64" creationId="{D2A95FE0-3777-515B-C60F-6861BEA54E68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65" creationId="{C20AF3AB-E992-1142-9CB0-F69D7A83B4F2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67" creationId="{82EAAFC1-070E-94A2-4E69-108D937F1E75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68" creationId="{88FF427A-15D8-AD31-8395-508885E58877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69" creationId="{B4F57850-0D2C-E118-1B0C-7D2A441129B4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71" creationId="{C29D1901-A149-2CE5-35CC-0B44B82AED29}"/>
          </ac:spMkLst>
        </pc:spChg>
        <pc:spChg chg="mod">
          <ac:chgData name="Marie GIACOMEL" userId="b9d27206-74f3-4ae0-9390-a473e4e37a89" providerId="ADAL" clId="{60B5CAE0-D0F0-4673-AC56-83A300EAA0AD}" dt="2024-12-10T21:06:26.679" v="770" actId="1076"/>
          <ac:spMkLst>
            <pc:docMk/>
            <pc:sldMk cId="1642681020" sldId="256"/>
            <ac:spMk id="1472" creationId="{2E3039FA-13F1-436E-6214-8A36638D8560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73" creationId="{ED92183A-C4F2-0217-1432-7387D02A5F44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74" creationId="{E9E1C0E1-C2A8-BC61-ACA7-0CE15E7DBF43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75" creationId="{F7B3E704-88A1-52A6-E6CB-5EEED9BEC071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76" creationId="{82E773BD-BBE2-E3CC-8B0E-88E18C2946FA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77" creationId="{4D464325-5727-716A-898B-017C77220ED4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78" creationId="{B6690DFA-1D53-7AFF-6B35-7654EA111078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79" creationId="{37DB9A8F-527D-7C59-A64F-C7377728AAE1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480" creationId="{949C71EC-90BD-D81A-943A-A85C24A3D9BF}"/>
          </ac:spMkLst>
        </pc:spChg>
        <pc:spChg chg="mod">
          <ac:chgData name="Marie GIACOMEL" userId="b9d27206-74f3-4ae0-9390-a473e4e37a89" providerId="ADAL" clId="{60B5CAE0-D0F0-4673-AC56-83A300EAA0AD}" dt="2024-12-10T21:06:34.306" v="771" actId="1076"/>
          <ac:spMkLst>
            <pc:docMk/>
            <pc:sldMk cId="1642681020" sldId="256"/>
            <ac:spMk id="1481" creationId="{92037F60-E872-9968-F7AE-60D61F2CA5B2}"/>
          </ac:spMkLst>
        </pc:spChg>
        <pc:spChg chg="mod topLvl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482" creationId="{F8A1A191-FD8B-2DFC-6999-6BED99621283}"/>
          </ac:spMkLst>
        </pc:spChg>
        <pc:spChg chg="mod">
          <ac:chgData name="Marie GIACOMEL" userId="b9d27206-74f3-4ae0-9390-a473e4e37a89" providerId="ADAL" clId="{60B5CAE0-D0F0-4673-AC56-83A300EAA0AD}" dt="2024-12-10T21:00:41.399" v="747" actId="14100"/>
          <ac:spMkLst>
            <pc:docMk/>
            <pc:sldMk cId="1642681020" sldId="256"/>
            <ac:spMk id="1485" creationId="{01967DA1-0E95-1A53-1480-E1FEE846D1BB}"/>
          </ac:spMkLst>
        </pc:spChg>
        <pc:spChg chg="mod topLvl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489" creationId="{429D5967-CD35-7915-2C57-661E281D8C4D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492" creationId="{B8BB6737-4BEA-F12E-4F94-C0EB2B606DB6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495" creationId="{7129AECD-7133-84C7-3EB9-F37478DFD084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497" creationId="{91F4D815-973A-6235-42CD-AA9B8A4E0A44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01" creationId="{CB2B708A-4BC5-FFAE-2366-DB7C5FC8DC36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02" creationId="{27AA256B-897A-3D22-7A8C-69DEAA0692F0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03" creationId="{63CEB4BF-F6B4-9C16-488D-2D6AF3EB757D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04" creationId="{95D119B1-FD3A-5795-81C0-B4EB29186102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05" creationId="{BD01B2AC-63E8-A34A-8536-99E380577B0C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06" creationId="{CE6E4066-AB5C-4649-04EE-67134D85340F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08" creationId="{ADF2D423-DF15-C5DF-DACC-EF5062B07A91}"/>
          </ac:spMkLst>
        </pc:spChg>
        <pc:spChg chg="mod topLvl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15" creationId="{EEB389C9-440B-F2B6-A90D-A5E26A98C37A}"/>
          </ac:spMkLst>
        </pc:spChg>
        <pc:spChg chg="mod topLvl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16" creationId="{B906D4FA-26D5-314F-B632-3B22880703B6}"/>
          </ac:spMkLst>
        </pc:spChg>
        <pc:spChg chg="mod topLvl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18" creationId="{7724D5CF-6944-930F-58E5-E5B2E847C62B}"/>
          </ac:spMkLst>
        </pc:spChg>
        <pc:spChg chg="mod topLvl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19" creationId="{7CB84906-6552-AAD4-AD65-1974BB794F1A}"/>
          </ac:spMkLst>
        </pc:spChg>
        <pc:spChg chg="mod topLvl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20" creationId="{2CD52D0A-D709-1B03-9E01-5BFD5E86A7BE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40" creationId="{F3262D88-DB04-A778-4D77-9EC2A2DCA5D5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41" creationId="{66ED5127-DE72-D32B-CA1B-07750BC5BABC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42" creationId="{3DE6F438-6E1B-2DCA-A670-2DEF88A6175A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43" creationId="{4FBB3863-C217-4FD4-3E37-671B3C388F23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44" creationId="{6CF82856-6167-EE53-AAF3-5C57CA0467BE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45" creationId="{E80F32B2-62F3-65F1-E00C-73832CF7D85F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47" creationId="{5786FFAA-579A-2808-BBC1-6492611A4CE4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48" creationId="{76E631DF-97CE-8D2B-E16D-4A97EB0325DC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49" creationId="{841B6276-E9C6-A535-3954-49EF5855A697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0" creationId="{87D5D3C0-6C82-410B-2124-6B12A3D2FA16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1" creationId="{4A6C5154-A05F-E6EB-833B-B8E536D33F31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2" creationId="{A5D63CCC-9C08-1872-8FF0-C9D8C21719C7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3" creationId="{9769F870-AE4D-8754-AE38-36FB5B02DE18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4" creationId="{A5BE72AF-1E4A-4396-8B77-61350A3BC4E2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5" creationId="{CFF92B42-B39F-140F-38E3-BDD7B0851AF9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6" creationId="{76AD2CD8-CF96-48A0-146C-244210B9801E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7" creationId="{DDED5330-8D1A-4D9F-1E79-8D70472D141A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8" creationId="{FA419849-8126-3EE6-9D62-6C771BA0AABB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59" creationId="{C8B214EA-270B-4685-350D-3F25DD6CD47A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60" creationId="{B650F19E-5A68-F185-15E3-B60481A5581D}"/>
          </ac:spMkLst>
        </pc:spChg>
        <pc:spChg chg="mod">
          <ac:chgData name="Marie GIACOMEL" userId="b9d27206-74f3-4ae0-9390-a473e4e37a89" providerId="ADAL" clId="{60B5CAE0-D0F0-4673-AC56-83A300EAA0AD}" dt="2024-12-10T21:35:37.506" v="811" actId="14100"/>
          <ac:spMkLst>
            <pc:docMk/>
            <pc:sldMk cId="1642681020" sldId="256"/>
            <ac:spMk id="1561" creationId="{7D34A4B1-9F0A-D763-287C-57E3C143D70F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64" creationId="{FA17A60D-5598-DA8E-07B0-F8372D1D4598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66" creationId="{7F9C0A8C-7583-CC7E-20B8-D452C1141DD4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67" creationId="{2A16C7A9-17C1-7B02-36BC-FC008351191E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68" creationId="{2AE552E8-49EA-0C4C-CFEB-A29438E9F96C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73" creationId="{35B62414-33F1-EE47-9233-745E75EBA47F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76" creationId="{09266A61-B98B-7C9D-4A74-561988A50FC9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80" creationId="{6A6E708E-0DDF-B17F-5AE3-D7693C178872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81" creationId="{EE493EF3-44C5-442F-D976-EBE0ABC78AD0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83" creationId="{4743C462-323F-34DB-FE71-E6C8A5A221A7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84" creationId="{45766311-72F2-6CBF-6E6F-1775EA41AF7B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85" creationId="{147AF7A4-54CC-DC51-7AE1-7998D855CC20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86" creationId="{A9907C29-3953-993C-E536-815128D4CD8D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87" creationId="{8507F9D7-47EB-A972-E72B-5AB650CEB0DE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89" creationId="{57B0C431-3617-7A57-9807-2B74EEFA148E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590" creationId="{5B8D106C-EE6D-9646-7EF3-77F0F01ACF34}"/>
          </ac:spMkLst>
        </pc:spChg>
        <pc:spChg chg="mod">
          <ac:chgData name="Marie GIACOMEL" userId="b9d27206-74f3-4ae0-9390-a473e4e37a89" providerId="ADAL" clId="{60B5CAE0-D0F0-4673-AC56-83A300EAA0AD}" dt="2024-12-10T21:05:44.150" v="758" actId="165"/>
          <ac:spMkLst>
            <pc:docMk/>
            <pc:sldMk cId="1642681020" sldId="256"/>
            <ac:spMk id="1591" creationId="{9174E5FE-E2F2-0384-08E2-5E6D15DDC0AF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10" creationId="{0C1FC3EC-621B-37D0-0FB8-872D2A2B961C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11" creationId="{7B195B7A-BBF9-C342-A26A-0F5FB9A9E49B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12" creationId="{AEAA67D5-83B2-3CF1-8410-133F80DA1C81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26" creationId="{681034C0-56C0-E7F4-5D6B-92A1594D5049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32" creationId="{1F2AEFB6-E54D-EE66-3EFB-A8204767A649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33" creationId="{61445EE0-7D95-D1F5-8529-9658E4FD6CEC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37" creationId="{9A47ED58-E309-31E3-2A1C-F575F18487D2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38" creationId="{50EEE970-65E1-7CA2-9B82-FBC29F72F87B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39" creationId="{C2236314-3C79-F73C-2B9C-80F20D96F199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40" creationId="{7D75C8FE-0A5C-D1F9-0C66-83B71F9014A6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41" creationId="{757422BE-6A3B-71D5-AD72-6B28EC830830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42" creationId="{9EF68388-1541-C07C-911B-10BA5CDBC811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43" creationId="{2FF70A70-7B87-5947-29AD-EEF7F9D4AAA8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44" creationId="{DF77CEF5-522A-1549-8F29-0BED9DAA0560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45" creationId="{138F48A4-BAA9-C065-67B7-D7FB33B79F08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54" creationId="{7BED900F-1F4E-EBEA-7906-26D56FC3D9D7}"/>
          </ac:spMkLst>
        </pc:spChg>
        <pc:spChg chg="mod">
          <ac:chgData name="Marie GIACOMEL" userId="b9d27206-74f3-4ae0-9390-a473e4e37a89" providerId="ADAL" clId="{60B5CAE0-D0F0-4673-AC56-83A300EAA0AD}" dt="2024-12-10T21:35:53.774" v="814" actId="14100"/>
          <ac:spMkLst>
            <pc:docMk/>
            <pc:sldMk cId="1642681020" sldId="256"/>
            <ac:spMk id="1655" creationId="{387222A5-B796-7CFE-B4A4-12FAA1E66944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664" creationId="{B3740A8F-1BBB-7A51-4E1C-8373FE2FC192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669" creationId="{401B6CA7-33C7-96B2-1566-BEB12D1F7481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681" creationId="{54CF2392-0C6B-7C80-F2BF-6A611A8D75DB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693" creationId="{B4F73E27-3660-5ECF-8DD4-EDD76C4B9ABB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694" creationId="{9F0FBD12-EBB8-E031-1859-62FE482CCD99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697" creationId="{6CF24E62-B100-A4A9-C14C-1A348B79543B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698" creationId="{BB9DE380-0175-EC1F-3C3C-402168CFBF09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699" creationId="{DE0FDEE8-C357-842E-60F6-5CD14F2D4A38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0" creationId="{A5E65AE3-53BF-F56B-7570-358DF5A665E1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1" creationId="{1F59CEAB-71C2-3AD2-F0C9-6E45B658DE8A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2" creationId="{63295C9C-0E12-8F8D-3FA8-0E4050298244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3" creationId="{F41642B5-61E2-EE68-CF4E-93CBF81FD93B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4" creationId="{137D9CA7-E8D5-4360-A7B5-A1957CE55CA1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5" creationId="{C1E74B87-773E-9C3D-8C97-CFABA6AD1B73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6" creationId="{790AFE00-63EC-55C2-7A96-8A763901C0D8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7" creationId="{7B77CE37-26A3-D7A2-45BD-C72FE1A76436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8" creationId="{79171DDE-7F62-7068-0367-256AB3EFE5FF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09" creationId="{2CE7C25D-86F2-1904-391A-4CA7E07CEB6D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10" creationId="{15864227-E7B0-AAFE-DF8E-4522408E9299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11" creationId="{4241344F-3DA1-FABE-CF4E-A236B190AFF8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12" creationId="{8D4B8FBC-9FD0-A5FA-4383-11236408423B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13" creationId="{C8F69C35-3E07-A59B-01CE-2D3EE856C91B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14" creationId="{69120E45-4E48-8339-1871-D67D3CD05DD0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17" creationId="{954CA274-12BB-A1D9-5547-898A460212B0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20" creationId="{72FB183C-FEFB-BAD0-C180-47C46D2664D5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21" creationId="{0081B482-E53B-0036-D6FD-70CFE8846B31}"/>
          </ac:spMkLst>
        </pc:spChg>
        <pc:spChg chg="mod">
          <ac:chgData name="Marie GIACOMEL" userId="b9d27206-74f3-4ae0-9390-a473e4e37a89" providerId="ADAL" clId="{60B5CAE0-D0F0-4673-AC56-83A300EAA0AD}" dt="2024-12-10T21:36:11.771" v="818" actId="14100"/>
          <ac:spMkLst>
            <pc:docMk/>
            <pc:sldMk cId="1642681020" sldId="256"/>
            <ac:spMk id="1722" creationId="{8839D9E1-84AB-4D4B-DEC5-64FC5ED1933C}"/>
          </ac:spMkLst>
        </pc:spChg>
        <pc:spChg chg="mod">
          <ac:chgData name="Marie GIACOMEL" userId="b9d27206-74f3-4ae0-9390-a473e4e37a89" providerId="ADAL" clId="{60B5CAE0-D0F0-4673-AC56-83A300EAA0AD}" dt="2024-12-10T18:00:48.451" v="551" actId="1036"/>
          <ac:spMkLst>
            <pc:docMk/>
            <pc:sldMk cId="1642681020" sldId="256"/>
            <ac:spMk id="1731" creationId="{1600849C-6BD9-FF26-1D73-D5BA783D64B5}"/>
          </ac:spMkLst>
        </pc:spChg>
        <pc:spChg chg="mod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55" creationId="{5C250EBD-CC17-8032-8662-DA94F958994E}"/>
          </ac:spMkLst>
        </pc:spChg>
        <pc:spChg chg="mod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56" creationId="{5339EAF0-1893-2373-458A-4E3F16B5B827}"/>
          </ac:spMkLst>
        </pc:spChg>
        <pc:spChg chg="mod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57" creationId="{423E818C-08D7-A005-93DA-60943BEDCBDA}"/>
          </ac:spMkLst>
        </pc:spChg>
        <pc:spChg chg="mod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58" creationId="{B07844B4-70D1-D033-F9AE-9B974291A2AA}"/>
          </ac:spMkLst>
        </pc:spChg>
        <pc:spChg chg="mod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59" creationId="{87A1A6A9-F111-936F-816B-BDC4285794E1}"/>
          </ac:spMkLst>
        </pc:spChg>
        <pc:spChg chg="mod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60" creationId="{809262A2-93E6-6FEF-BEEF-0ED71A6F6453}"/>
          </ac:spMkLst>
        </pc:spChg>
        <pc:spChg chg="mod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61" creationId="{CDB06A51-CFA7-2073-02A5-3946B240F4A4}"/>
          </ac:spMkLst>
        </pc:spChg>
        <pc:spChg chg="mod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62" creationId="{A7C2FE3A-EC8E-0F09-4400-A93D6693776B}"/>
          </ac:spMkLst>
        </pc:spChg>
        <pc:spChg chg="mod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63" creationId="{9C9ADFFA-3B30-80A6-ECC5-372A908C8BA6}"/>
          </ac:spMkLst>
        </pc:spChg>
        <pc:spChg chg="mod topLvl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64" creationId="{D7AC5455-D2E9-49EE-0E57-B2D7FD1CDA7D}"/>
          </ac:spMkLst>
        </pc:spChg>
        <pc:spChg chg="mod topLvl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65" creationId="{C64A8364-74C6-25B4-41A8-3C5265E996DD}"/>
          </ac:spMkLst>
        </pc:spChg>
        <pc:spChg chg="mod topLvl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66" creationId="{28EEF3D1-6C4F-A3F1-6041-81CC1B9BCE86}"/>
          </ac:spMkLst>
        </pc:spChg>
        <pc:spChg chg="mod topLvl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767" creationId="{6331D421-3D94-DFF3-4F76-0DAF528F1CE5}"/>
          </ac:spMkLst>
        </pc:spChg>
        <pc:spChg chg="mod topLvl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814" creationId="{D0D28188-A97D-FAAC-38C9-31C84C65C912}"/>
          </ac:spMkLst>
        </pc:spChg>
        <pc:spChg chg="mod topLvl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815" creationId="{A6E194CB-AC4C-ADE5-2AC5-79B3B1880229}"/>
          </ac:spMkLst>
        </pc:spChg>
        <pc:spChg chg="mod topLvl">
          <ac:chgData name="Marie GIACOMEL" userId="b9d27206-74f3-4ae0-9390-a473e4e37a89" providerId="ADAL" clId="{60B5CAE0-D0F0-4673-AC56-83A300EAA0AD}" dt="2024-12-10T21:09:28.784" v="777"/>
          <ac:spMkLst>
            <pc:docMk/>
            <pc:sldMk cId="1642681020" sldId="256"/>
            <ac:spMk id="1816" creationId="{4855CEC8-323A-B7EB-962E-DF7B4AABBD6C}"/>
          </ac:spMkLst>
        </pc:spChg>
        <pc:grpChg chg="add mod modVis">
          <ac:chgData name="Marie GIACOMEL" userId="b9d27206-74f3-4ae0-9390-a473e4e37a89" providerId="ADAL" clId="{60B5CAE0-D0F0-4673-AC56-83A300EAA0AD}" dt="2024-12-10T19:46:50.417" v="611" actId="14429"/>
          <ac:grpSpMkLst>
            <pc:docMk/>
            <pc:sldMk cId="1642681020" sldId="256"/>
            <ac:grpSpMk id="11" creationId="{9F96BA39-2ECE-F129-21D8-E1F9B3576855}"/>
          </ac:grpSpMkLst>
        </pc:grpChg>
        <pc:grpChg chg="add mod topLvl modVis">
          <ac:chgData name="Marie GIACOMEL" userId="b9d27206-74f3-4ae0-9390-a473e4e37a89" providerId="ADAL" clId="{60B5CAE0-D0F0-4673-AC56-83A300EAA0AD}" dt="2024-12-10T21:09:28.784" v="777"/>
          <ac:grpSpMkLst>
            <pc:docMk/>
            <pc:sldMk cId="1642681020" sldId="256"/>
            <ac:grpSpMk id="14" creationId="{81A8BCAE-90DD-8D96-3697-7CBBD6EF8267}"/>
          </ac:grpSpMkLst>
        </pc:grpChg>
        <pc:grpChg chg="add del mod modVis">
          <ac:chgData name="Marie GIACOMEL" userId="b9d27206-74f3-4ae0-9390-a473e4e37a89" providerId="ADAL" clId="{60B5CAE0-D0F0-4673-AC56-83A300EAA0AD}" dt="2024-12-10T21:05:44.150" v="758" actId="165"/>
          <ac:grpSpMkLst>
            <pc:docMk/>
            <pc:sldMk cId="1642681020" sldId="256"/>
            <ac:grpSpMk id="15" creationId="{597CAE4E-4D2D-BA84-11CB-5C5FD7550B1E}"/>
          </ac:grpSpMkLst>
        </pc:grpChg>
        <pc:grpChg chg="add mod">
          <ac:chgData name="Marie GIACOMEL" userId="b9d27206-74f3-4ae0-9390-a473e4e37a89" providerId="ADAL" clId="{60B5CAE0-D0F0-4673-AC56-83A300EAA0AD}" dt="2024-12-10T21:35:37.506" v="811" actId="14100"/>
          <ac:grpSpMkLst>
            <pc:docMk/>
            <pc:sldMk cId="1642681020" sldId="256"/>
            <ac:grpSpMk id="18" creationId="{902C5C9E-F6F1-1290-99C2-4F93288A1397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21" creationId="{858D7939-4015-2560-C941-A226F3A87F36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36" creationId="{93B6C3FD-5A13-2201-2A02-8791BA38C00D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37" creationId="{284BA8A5-B491-D411-64EA-0A099533FEEE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38" creationId="{BBF3F872-466B-7062-9385-981C1E7D6F3F}"/>
          </ac:grpSpMkLst>
        </pc:grpChg>
        <pc:grpChg chg="mod">
          <ac:chgData name="Marie GIACOMEL" userId="b9d27206-74f3-4ae0-9390-a473e4e37a89" providerId="ADAL" clId="{60B5CAE0-D0F0-4673-AC56-83A300EAA0AD}" dt="2024-12-10T17:50:15.165" v="225" actId="571"/>
          <ac:grpSpMkLst>
            <pc:docMk/>
            <pc:sldMk cId="1642681020" sldId="256"/>
            <ac:grpSpMk id="39" creationId="{4DE7A32E-AAEC-FB3F-81F4-EEB5B357B5AC}"/>
          </ac:grpSpMkLst>
        </pc:grpChg>
        <pc:grpChg chg="mod">
          <ac:chgData name="Marie GIACOMEL" userId="b9d27206-74f3-4ae0-9390-a473e4e37a89" providerId="ADAL" clId="{60B5CAE0-D0F0-4673-AC56-83A300EAA0AD}" dt="2024-12-10T17:50:15.165" v="225" actId="571"/>
          <ac:grpSpMkLst>
            <pc:docMk/>
            <pc:sldMk cId="1642681020" sldId="256"/>
            <ac:grpSpMk id="42" creationId="{74BE224F-A73A-4C89-7108-1407F4592CBD}"/>
          </ac:grpSpMkLst>
        </pc:grpChg>
        <pc:grpChg chg="add mod modVis">
          <ac:chgData name="Marie GIACOMEL" userId="b9d27206-74f3-4ae0-9390-a473e4e37a89" providerId="ADAL" clId="{60B5CAE0-D0F0-4673-AC56-83A300EAA0AD}" dt="2024-12-10T21:35:37.506" v="811" actId="14100"/>
          <ac:grpSpMkLst>
            <pc:docMk/>
            <pc:sldMk cId="1642681020" sldId="256"/>
            <ac:grpSpMk id="49" creationId="{8BE6B9FE-DA29-327D-1A43-4D03C7672FDF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039" creationId="{4221D9C3-1A2E-0544-505D-6312E6DE32E6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040" creationId="{91E7BE5A-0FF3-07A1-7EA8-59D9E6FC81E2}"/>
          </ac:grpSpMkLst>
        </pc:grpChg>
        <pc:grpChg chg="mod topLvl">
          <ac:chgData name="Marie GIACOMEL" userId="b9d27206-74f3-4ae0-9390-a473e4e37a89" providerId="ADAL" clId="{60B5CAE0-D0F0-4673-AC56-83A300EAA0AD}" dt="2024-12-10T21:35:37.506" v="811" actId="14100"/>
          <ac:grpSpMkLst>
            <pc:docMk/>
            <pc:sldMk cId="1642681020" sldId="256"/>
            <ac:grpSpMk id="1067" creationId="{0C6F1D4E-9640-5815-D027-92F9618CFEFE}"/>
          </ac:grpSpMkLst>
        </pc:grpChg>
        <pc:grpChg chg="mod">
          <ac:chgData name="Marie GIACOMEL" userId="b9d27206-74f3-4ae0-9390-a473e4e37a89" providerId="ADAL" clId="{60B5CAE0-D0F0-4673-AC56-83A300EAA0AD}" dt="2024-12-10T17:51:49.330" v="282"/>
          <ac:grpSpMkLst>
            <pc:docMk/>
            <pc:sldMk cId="1642681020" sldId="256"/>
            <ac:grpSpMk id="1088" creationId="{D8487A08-1CD9-C4A2-8929-CB6DD901926F}"/>
          </ac:grpSpMkLst>
        </pc:grpChg>
        <pc:grpChg chg="del mod topLvl">
          <ac:chgData name="Marie GIACOMEL" userId="b9d27206-74f3-4ae0-9390-a473e4e37a89" providerId="ADAL" clId="{60B5CAE0-D0F0-4673-AC56-83A300EAA0AD}" dt="2024-12-10T17:54:18.439" v="348" actId="165"/>
          <ac:grpSpMkLst>
            <pc:docMk/>
            <pc:sldMk cId="1642681020" sldId="256"/>
            <ac:grpSpMk id="1126" creationId="{8B37261C-7CD1-7073-D3D5-D7A9273113EA}"/>
          </ac:grpSpMkLst>
        </pc:grpChg>
        <pc:grpChg chg="mod">
          <ac:chgData name="Marie GIACOMEL" userId="b9d27206-74f3-4ae0-9390-a473e4e37a89" providerId="ADAL" clId="{60B5CAE0-D0F0-4673-AC56-83A300EAA0AD}" dt="2024-12-10T17:54:14.307" v="347" actId="165"/>
          <ac:grpSpMkLst>
            <pc:docMk/>
            <pc:sldMk cId="1642681020" sldId="256"/>
            <ac:grpSpMk id="1144" creationId="{BBBA24B2-834B-2690-1323-80AF8955FF67}"/>
          </ac:grpSpMkLst>
        </pc:grpChg>
        <pc:grpChg chg="mod">
          <ac:chgData name="Marie GIACOMEL" userId="b9d27206-74f3-4ae0-9390-a473e4e37a89" providerId="ADAL" clId="{60B5CAE0-D0F0-4673-AC56-83A300EAA0AD}" dt="2024-12-10T17:54:14.307" v="347" actId="165"/>
          <ac:grpSpMkLst>
            <pc:docMk/>
            <pc:sldMk cId="1642681020" sldId="256"/>
            <ac:grpSpMk id="1145" creationId="{283E5EE7-B8D7-4859-124A-5C38C6FE51CB}"/>
          </ac:grpSpMkLst>
        </pc:grpChg>
        <pc:grpChg chg="mod">
          <ac:chgData name="Marie GIACOMEL" userId="b9d27206-74f3-4ae0-9390-a473e4e37a89" providerId="ADAL" clId="{60B5CAE0-D0F0-4673-AC56-83A300EAA0AD}" dt="2024-12-10T17:54:14.307" v="347" actId="165"/>
          <ac:grpSpMkLst>
            <pc:docMk/>
            <pc:sldMk cId="1642681020" sldId="256"/>
            <ac:grpSpMk id="1251" creationId="{23CEB3B3-2292-1471-0406-DD6EC1B0E1D0}"/>
          </ac:grpSpMkLst>
        </pc:grpChg>
        <pc:grpChg chg="mod">
          <ac:chgData name="Marie GIACOMEL" userId="b9d27206-74f3-4ae0-9390-a473e4e37a89" providerId="ADAL" clId="{60B5CAE0-D0F0-4673-AC56-83A300EAA0AD}" dt="2024-12-10T17:54:14.307" v="347" actId="165"/>
          <ac:grpSpMkLst>
            <pc:docMk/>
            <pc:sldMk cId="1642681020" sldId="256"/>
            <ac:grpSpMk id="1252" creationId="{A29885EF-63C6-F925-71CD-74F627C64F94}"/>
          </ac:grpSpMkLst>
        </pc:grpChg>
        <pc:grpChg chg="mod">
          <ac:chgData name="Marie GIACOMEL" userId="b9d27206-74f3-4ae0-9390-a473e4e37a89" providerId="ADAL" clId="{60B5CAE0-D0F0-4673-AC56-83A300EAA0AD}" dt="2024-12-10T17:54:14.307" v="347" actId="165"/>
          <ac:grpSpMkLst>
            <pc:docMk/>
            <pc:sldMk cId="1642681020" sldId="256"/>
            <ac:grpSpMk id="1253" creationId="{B014047D-9FFC-3819-53E6-4D18F8A9F4F2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254" creationId="{98F08772-63F7-3922-BF9A-194F3871BAF2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255" creationId="{E6F3845C-2373-5F76-51E9-65584ECE5226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256" creationId="{B4727C9C-4964-7B05-C13B-BA7D9F110B04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257" creationId="{6BC959A0-5820-363E-05E9-C552CC241ED3}"/>
          </ac:grpSpMkLst>
        </pc:grpChg>
        <pc:grpChg chg="mod">
          <ac:chgData name="Marie GIACOMEL" userId="b9d27206-74f3-4ae0-9390-a473e4e37a89" providerId="ADAL" clId="{60B5CAE0-D0F0-4673-AC56-83A300EAA0AD}" dt="2024-12-10T17:51:49.330" v="282"/>
          <ac:grpSpMkLst>
            <pc:docMk/>
            <pc:sldMk cId="1642681020" sldId="256"/>
            <ac:grpSpMk id="1266" creationId="{261E085A-A20D-CA43-8ACF-87831CA02283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269" creationId="{7A7CC860-C523-6D85-30D1-F4DEEF4CF6F6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281" creationId="{06ED73A6-5F90-F697-5DA2-81D6B141BC64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293" creationId="{45566B0E-C03A-D01E-0662-6268F52182E5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311" creationId="{19E63AB7-B0FA-D73C-C478-957FF592993B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312" creationId="{B46EF26A-1580-A9F3-74B5-C5CE1738A8F7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313" creationId="{343F5F83-D7E2-BA24-A7B2-38B4C3B9DC2D}"/>
          </ac:grpSpMkLst>
        </pc:grpChg>
        <pc:grpChg chg="mod ord topLvl">
          <ac:chgData name="Marie GIACOMEL" userId="b9d27206-74f3-4ae0-9390-a473e4e37a89" providerId="ADAL" clId="{60B5CAE0-D0F0-4673-AC56-83A300EAA0AD}" dt="2024-12-10T21:06:03.874" v="761" actId="1076"/>
          <ac:grpSpMkLst>
            <pc:docMk/>
            <pc:sldMk cId="1642681020" sldId="256"/>
            <ac:grpSpMk id="1322" creationId="{28D591CA-1F3A-4F93-122D-52CB9D2EB9AA}"/>
          </ac:grpSpMkLst>
        </pc:grpChg>
        <pc:grpChg chg="mod topLvl">
          <ac:chgData name="Marie GIACOMEL" userId="b9d27206-74f3-4ae0-9390-a473e4e37a89" providerId="ADAL" clId="{60B5CAE0-D0F0-4673-AC56-83A300EAA0AD}" dt="2024-12-10T17:56:49.693" v="459" actId="164"/>
          <ac:grpSpMkLst>
            <pc:docMk/>
            <pc:sldMk cId="1642681020" sldId="256"/>
            <ac:grpSpMk id="1327" creationId="{6E1E1878-AAA0-6297-31DE-5B0B39BEDAD9}"/>
          </ac:grpSpMkLst>
        </pc:grpChg>
        <pc:grpChg chg="mod">
          <ac:chgData name="Marie GIACOMEL" userId="b9d27206-74f3-4ae0-9390-a473e4e37a89" providerId="ADAL" clId="{60B5CAE0-D0F0-4673-AC56-83A300EAA0AD}" dt="2024-12-10T17:54:14.307" v="347" actId="165"/>
          <ac:grpSpMkLst>
            <pc:docMk/>
            <pc:sldMk cId="1642681020" sldId="256"/>
            <ac:grpSpMk id="1328" creationId="{6DAB2FAD-B5E7-EB0F-2947-9FBE2AE08ADA}"/>
          </ac:grpSpMkLst>
        </pc:grpChg>
        <pc:grpChg chg="mod">
          <ac:chgData name="Marie GIACOMEL" userId="b9d27206-74f3-4ae0-9390-a473e4e37a89" providerId="ADAL" clId="{60B5CAE0-D0F0-4673-AC56-83A300EAA0AD}" dt="2024-12-10T21:00:41.399" v="747" actId="14100"/>
          <ac:grpSpMkLst>
            <pc:docMk/>
            <pc:sldMk cId="1642681020" sldId="256"/>
            <ac:grpSpMk id="1356" creationId="{2668F52B-B2CD-0695-5287-E3DAC4CA95CC}"/>
          </ac:grpSpMkLst>
        </pc:grpChg>
        <pc:grpChg chg="mod">
          <ac:chgData name="Marie GIACOMEL" userId="b9d27206-74f3-4ae0-9390-a473e4e37a89" providerId="ADAL" clId="{60B5CAE0-D0F0-4673-AC56-83A300EAA0AD}" dt="2024-12-10T21:00:41.399" v="747" actId="14100"/>
          <ac:grpSpMkLst>
            <pc:docMk/>
            <pc:sldMk cId="1642681020" sldId="256"/>
            <ac:grpSpMk id="1357" creationId="{E1CF286E-51FA-4E50-7CA1-2D63236E6FCB}"/>
          </ac:grpSpMkLst>
        </pc:grpChg>
        <pc:grpChg chg="mod">
          <ac:chgData name="Marie GIACOMEL" userId="b9d27206-74f3-4ae0-9390-a473e4e37a89" providerId="ADAL" clId="{60B5CAE0-D0F0-4673-AC56-83A300EAA0AD}" dt="2024-12-10T21:00:41.399" v="747" actId="14100"/>
          <ac:grpSpMkLst>
            <pc:docMk/>
            <pc:sldMk cId="1642681020" sldId="256"/>
            <ac:grpSpMk id="1408" creationId="{22D07BBD-6EA7-0867-661C-B013B6D905DF}"/>
          </ac:grpSpMkLst>
        </pc:grpChg>
        <pc:grpChg chg="mod">
          <ac:chgData name="Marie GIACOMEL" userId="b9d27206-74f3-4ae0-9390-a473e4e37a89" providerId="ADAL" clId="{60B5CAE0-D0F0-4673-AC56-83A300EAA0AD}" dt="2024-12-10T21:00:41.399" v="747" actId="14100"/>
          <ac:grpSpMkLst>
            <pc:docMk/>
            <pc:sldMk cId="1642681020" sldId="256"/>
            <ac:grpSpMk id="1459" creationId="{A3B416F5-26A6-7A4A-6171-C2A539F6203E}"/>
          </ac:grpSpMkLst>
        </pc:grpChg>
        <pc:grpChg chg="mod">
          <ac:chgData name="Marie GIACOMEL" userId="b9d27206-74f3-4ae0-9390-a473e4e37a89" providerId="ADAL" clId="{60B5CAE0-D0F0-4673-AC56-83A300EAA0AD}" dt="2024-12-10T21:00:41.399" v="747" actId="14100"/>
          <ac:grpSpMkLst>
            <pc:docMk/>
            <pc:sldMk cId="1642681020" sldId="256"/>
            <ac:grpSpMk id="1466" creationId="{418E5A1F-752E-A1EC-D8F6-E0399B8FCBA0}"/>
          </ac:grpSpMkLst>
        </pc:grpChg>
        <pc:grpChg chg="mod">
          <ac:chgData name="Marie GIACOMEL" userId="b9d27206-74f3-4ae0-9390-a473e4e37a89" providerId="ADAL" clId="{60B5CAE0-D0F0-4673-AC56-83A300EAA0AD}" dt="2024-12-10T21:00:41.399" v="747" actId="14100"/>
          <ac:grpSpMkLst>
            <pc:docMk/>
            <pc:sldMk cId="1642681020" sldId="256"/>
            <ac:grpSpMk id="1470" creationId="{EB0635CD-A2A6-0942-475E-99C497858ED4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493" creationId="{AA662836-5F1B-6D67-130D-91AB9A5C90CD}"/>
          </ac:grpSpMkLst>
        </pc:grpChg>
        <pc:grpChg chg="mod topLvl">
          <ac:chgData name="Marie GIACOMEL" userId="b9d27206-74f3-4ae0-9390-a473e4e37a89" providerId="ADAL" clId="{60B5CAE0-D0F0-4673-AC56-83A300EAA0AD}" dt="2024-12-10T21:35:37.506" v="811" actId="14100"/>
          <ac:grpSpMkLst>
            <pc:docMk/>
            <pc:sldMk cId="1642681020" sldId="256"/>
            <ac:grpSpMk id="1496" creationId="{3976065C-F618-E178-140F-C36B05319CE4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498" creationId="{26CDD5AD-5935-8B7A-76F0-02F9BC27D8AA}"/>
          </ac:grpSpMkLst>
        </pc:grpChg>
        <pc:grpChg chg="mod">
          <ac:chgData name="Marie GIACOMEL" userId="b9d27206-74f3-4ae0-9390-a473e4e37a89" providerId="ADAL" clId="{60B5CAE0-D0F0-4673-AC56-83A300EAA0AD}" dt="2024-12-10T21:35:37.506" v="811" actId="14100"/>
          <ac:grpSpMkLst>
            <pc:docMk/>
            <pc:sldMk cId="1642681020" sldId="256"/>
            <ac:grpSpMk id="1507" creationId="{911846BC-FE86-C930-CE7D-FBC60FA52F2B}"/>
          </ac:grpSpMkLst>
        </pc:grpChg>
        <pc:grpChg chg="mod topLvl">
          <ac:chgData name="Marie GIACOMEL" userId="b9d27206-74f3-4ae0-9390-a473e4e37a89" providerId="ADAL" clId="{60B5CAE0-D0F0-4673-AC56-83A300EAA0AD}" dt="2024-12-10T21:35:37.506" v="811" actId="14100"/>
          <ac:grpSpMkLst>
            <pc:docMk/>
            <pc:sldMk cId="1642681020" sldId="256"/>
            <ac:grpSpMk id="1509" creationId="{C0CE4728-5D54-8C03-307B-C30228706697}"/>
          </ac:grpSpMkLst>
        </pc:grpChg>
        <pc:grpChg chg="mod modVis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525" creationId="{5683A320-56EC-7D8D-3EB2-B23423AC9038}"/>
          </ac:grpSpMkLst>
        </pc:grpChg>
        <pc:grpChg chg="mod topLvl">
          <ac:chgData name="Marie GIACOMEL" userId="b9d27206-74f3-4ae0-9390-a473e4e37a89" providerId="ADAL" clId="{60B5CAE0-D0F0-4673-AC56-83A300EAA0AD}" dt="2024-12-10T21:35:37.506" v="811" actId="14100"/>
          <ac:grpSpMkLst>
            <pc:docMk/>
            <pc:sldMk cId="1642681020" sldId="256"/>
            <ac:grpSpMk id="1539" creationId="{2E8075AB-1E3D-4E8F-0E64-5F9D042AA9A2}"/>
          </ac:grpSpMkLst>
        </pc:grpChg>
        <pc:grpChg chg="mod topLvl">
          <ac:chgData name="Marie GIACOMEL" userId="b9d27206-74f3-4ae0-9390-a473e4e37a89" providerId="ADAL" clId="{60B5CAE0-D0F0-4673-AC56-83A300EAA0AD}" dt="2024-12-10T21:35:37.506" v="811" actId="14100"/>
          <ac:grpSpMkLst>
            <pc:docMk/>
            <pc:sldMk cId="1642681020" sldId="256"/>
            <ac:grpSpMk id="1562" creationId="{3132B7B6-CA15-F7C5-217B-6FB655CA1CCB}"/>
          </ac:grpSpMkLst>
        </pc:grpChg>
        <pc:grpChg chg="mod modVis">
          <ac:chgData name="Marie GIACOMEL" userId="b9d27206-74f3-4ae0-9390-a473e4e37a89" providerId="ADAL" clId="{60B5CAE0-D0F0-4673-AC56-83A300EAA0AD}" dt="2024-12-10T19:46:49.682" v="609" actId="14429"/>
          <ac:grpSpMkLst>
            <pc:docMk/>
            <pc:sldMk cId="1642681020" sldId="256"/>
            <ac:grpSpMk id="1571" creationId="{90DB768F-EE9A-268C-10DD-4368816FA21E}"/>
          </ac:grpSpMkLst>
        </pc:grpChg>
        <pc:grpChg chg="mod modVis">
          <ac:chgData name="Marie GIACOMEL" userId="b9d27206-74f3-4ae0-9390-a473e4e37a89" providerId="ADAL" clId="{60B5CAE0-D0F0-4673-AC56-83A300EAA0AD}" dt="2024-12-10T19:52:03.005" v="714" actId="1036"/>
          <ac:grpSpMkLst>
            <pc:docMk/>
            <pc:sldMk cId="1642681020" sldId="256"/>
            <ac:grpSpMk id="1572" creationId="{0A7A0255-1A6B-A23C-9C12-97E7480F145F}"/>
          </ac:grpSpMkLst>
        </pc:grpChg>
        <pc:grpChg chg="del">
          <ac:chgData name="Marie GIACOMEL" userId="b9d27206-74f3-4ae0-9390-a473e4e37a89" providerId="ADAL" clId="{60B5CAE0-D0F0-4673-AC56-83A300EAA0AD}" dt="2024-12-10T17:51:19.896" v="280" actId="165"/>
          <ac:grpSpMkLst>
            <pc:docMk/>
            <pc:sldMk cId="1642681020" sldId="256"/>
            <ac:grpSpMk id="1574" creationId="{18A950E0-2600-1C0F-9172-AB661CC5D0A8}"/>
          </ac:grpSpMkLst>
        </pc:grpChg>
        <pc:grpChg chg="mod modVis">
          <ac:chgData name="Marie GIACOMEL" userId="b9d27206-74f3-4ae0-9390-a473e4e37a89" providerId="ADAL" clId="{60B5CAE0-D0F0-4673-AC56-83A300EAA0AD}" dt="2024-12-10T21:00:41.399" v="747" actId="14100"/>
          <ac:grpSpMkLst>
            <pc:docMk/>
            <pc:sldMk cId="1642681020" sldId="256"/>
            <ac:grpSpMk id="1575" creationId="{773C5FB8-2138-5A60-11BA-579405EDD6C4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577" creationId="{35FDABEB-BE76-12E2-3F3B-C35657C008A4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578" creationId="{F14AD4AB-61E7-A056-666F-3D756000EBB3}"/>
          </ac:grpSpMkLst>
        </pc:grpChg>
        <pc:grpChg chg="mod modVis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579" creationId="{49F6BE4D-1D4E-783C-5DCB-D68A4CD66F77}"/>
          </ac:grpSpMkLst>
        </pc:grpChg>
        <pc:grpChg chg="del">
          <ac:chgData name="Marie GIACOMEL" userId="b9d27206-74f3-4ae0-9390-a473e4e37a89" providerId="ADAL" clId="{60B5CAE0-D0F0-4673-AC56-83A300EAA0AD}" dt="2024-12-10T18:11:03.602" v="569" actId="165"/>
          <ac:grpSpMkLst>
            <pc:docMk/>
            <pc:sldMk cId="1642681020" sldId="256"/>
            <ac:grpSpMk id="1582" creationId="{46F52D5F-4C3C-8135-30F1-B066AD755400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588" creationId="{A65830B3-FD2E-BEA0-68AD-D4969DE75C90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592" creationId="{D85F2B13-970A-864E-AAA2-06A0C80F01EA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593" creationId="{38BAFE67-6D54-1E43-2FF5-5ECFE1FCF5BF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629" creationId="{356B12A5-3C6F-5C73-4539-DA895DBBC947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630" creationId="{4305C2AA-95F7-EBE9-663E-B216B3E55755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634" creationId="{1A606A38-7775-BC3D-597F-67154FD6D563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635" creationId="{FC5FF15F-C56E-9EE3-E999-90DB5A86C4E0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646" creationId="{3704BF2D-AD9A-DABF-356D-9C2B5240D9FC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647" creationId="{0F8BDDD0-8CA8-B524-E340-73F4A7516A9A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648" creationId="{FF37BF30-BBB6-BAF8-C81A-C8756F94773F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649" creationId="{8F7787C5-39BD-A5FC-6B8D-D271D6764F99}"/>
          </ac:grpSpMkLst>
        </pc:grpChg>
        <pc:grpChg chg="mod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670" creationId="{0E901AC7-4963-4DA5-4586-711CAD762A7D}"/>
          </ac:grpSpMkLst>
        </pc:grpChg>
        <pc:grpChg chg="mod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671" creationId="{6367DBE1-63DA-AEFC-A18D-1B48E685E9A9}"/>
          </ac:grpSpMkLst>
        </pc:grpChg>
        <pc:grpChg chg="mod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675" creationId="{92E4E83D-3F65-93FA-06AA-275A02450C34}"/>
          </ac:grpSpMkLst>
        </pc:grpChg>
        <pc:grpChg chg="mod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676" creationId="{0D81BE75-71EA-DB5E-04A8-AE0F315E9DA8}"/>
          </ac:grpSpMkLst>
        </pc:grpChg>
        <pc:grpChg chg="mod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677" creationId="{4DE94EDC-DB0E-8241-3F86-2FDCDA7AF85B}"/>
          </ac:grpSpMkLst>
        </pc:grpChg>
        <pc:grpChg chg="mod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689" creationId="{198A5AB5-A91A-66EF-8954-91F6FBFF7B59}"/>
          </ac:grpSpMkLst>
        </pc:grpChg>
        <pc:grpChg chg="mod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715" creationId="{4D995D2A-229B-C883-9997-CA85CC497E8F}"/>
          </ac:grpSpMkLst>
        </pc:grpChg>
        <pc:grpChg chg="mod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719" creationId="{D3D47731-72B3-A897-25B8-F8733707F007}"/>
          </ac:grpSpMkLst>
        </pc:grpChg>
        <pc:grpChg chg="mod topLvl">
          <ac:chgData name="Marie GIACOMEL" userId="b9d27206-74f3-4ae0-9390-a473e4e37a89" providerId="ADAL" clId="{60B5CAE0-D0F0-4673-AC56-83A300EAA0AD}" dt="2024-12-10T21:09:28.784" v="777"/>
          <ac:grpSpMkLst>
            <pc:docMk/>
            <pc:sldMk cId="1642681020" sldId="256"/>
            <ac:grpSpMk id="1817" creationId="{A72880B3-EDE5-626F-7566-BBD2F5CB4BD7}"/>
          </ac:grpSpMkLst>
        </pc:grpChg>
        <pc:grpChg chg="mod">
          <ac:chgData name="Marie GIACOMEL" userId="b9d27206-74f3-4ae0-9390-a473e4e37a89" providerId="ADAL" clId="{60B5CAE0-D0F0-4673-AC56-83A300EAA0AD}" dt="2024-12-10T21:36:11.771" v="818" actId="14100"/>
          <ac:grpSpMkLst>
            <pc:docMk/>
            <pc:sldMk cId="1642681020" sldId="256"/>
            <ac:grpSpMk id="1819" creationId="{671A20D3-57A0-5F7F-DE6F-4D28CF3B2D34}"/>
          </ac:grpSpMkLst>
        </pc:grpChg>
        <pc:grpChg chg="mod">
          <ac:chgData name="Marie GIACOMEL" userId="b9d27206-74f3-4ae0-9390-a473e4e37a89" providerId="ADAL" clId="{60B5CAE0-D0F0-4673-AC56-83A300EAA0AD}" dt="2024-12-10T21:35:53.774" v="814" actId="14100"/>
          <ac:grpSpMkLst>
            <pc:docMk/>
            <pc:sldMk cId="1642681020" sldId="256"/>
            <ac:grpSpMk id="1820" creationId="{6881C796-B785-9A4A-3C57-0744AB7A45B4}"/>
          </ac:grpSpMkLst>
        </pc:grpChg>
        <pc:grpChg chg="del mod topLvl">
          <ac:chgData name="Marie GIACOMEL" userId="b9d27206-74f3-4ae0-9390-a473e4e37a89" providerId="ADAL" clId="{60B5CAE0-D0F0-4673-AC56-83A300EAA0AD}" dt="2024-12-10T18:11:19.707" v="570" actId="165"/>
          <ac:grpSpMkLst>
            <pc:docMk/>
            <pc:sldMk cId="1642681020" sldId="256"/>
            <ac:grpSpMk id="1821" creationId="{6F4D7CD0-DB2C-EF94-5A8F-AD484DAA3DA1}"/>
          </ac:grpSpMkLst>
        </pc:grpChg>
        <pc:grpChg chg="mod">
          <ac:chgData name="Marie GIACOMEL" userId="b9d27206-74f3-4ae0-9390-a473e4e37a89" providerId="ADAL" clId="{60B5CAE0-D0F0-4673-AC56-83A300EAA0AD}" dt="2024-12-10T21:00:41.399" v="747" actId="14100"/>
          <ac:grpSpMkLst>
            <pc:docMk/>
            <pc:sldMk cId="1642681020" sldId="256"/>
            <ac:grpSpMk id="1822" creationId="{094287FC-C31F-A91C-129A-F469E0173F93}"/>
          </ac:grpSpMkLst>
        </pc:grpChg>
        <pc:grpChg chg="del mod">
          <ac:chgData name="Marie GIACOMEL" userId="b9d27206-74f3-4ae0-9390-a473e4e37a89" providerId="ADAL" clId="{60B5CAE0-D0F0-4673-AC56-83A300EAA0AD}" dt="2024-12-10T17:54:14.307" v="347" actId="165"/>
          <ac:grpSpMkLst>
            <pc:docMk/>
            <pc:sldMk cId="1642681020" sldId="256"/>
            <ac:grpSpMk id="1823" creationId="{0996B1F0-44B1-FA10-448C-5CE56E6172BA}"/>
          </ac:grpSpMkLst>
        </pc:grpChg>
        <pc:grpChg chg="del mod topLvl">
          <ac:chgData name="Marie GIACOMEL" userId="b9d27206-74f3-4ae0-9390-a473e4e37a89" providerId="ADAL" clId="{60B5CAE0-D0F0-4673-AC56-83A300EAA0AD}" dt="2024-12-10T17:51:25.151" v="281" actId="165"/>
          <ac:grpSpMkLst>
            <pc:docMk/>
            <pc:sldMk cId="1642681020" sldId="256"/>
            <ac:grpSpMk id="1824" creationId="{973C082D-140A-1F59-60C4-B4E51F6599AF}"/>
          </ac:grpSpMkLst>
        </pc:grpChg>
        <pc:grpChg chg="mod ord modVis">
          <ac:chgData name="Marie GIACOMEL" userId="b9d27206-74f3-4ae0-9390-a473e4e37a89" providerId="ADAL" clId="{60B5CAE0-D0F0-4673-AC56-83A300EAA0AD}" dt="2024-12-10T21:06:20.684" v="769" actId="170"/>
          <ac:grpSpMkLst>
            <pc:docMk/>
            <pc:sldMk cId="1642681020" sldId="256"/>
            <ac:grpSpMk id="1825" creationId="{907AAF75-493D-7D1B-4F9F-5FB38670C872}"/>
          </ac:grpSpMkLst>
        </pc:grpChg>
        <pc:picChg chg="mod topLvl">
          <ac:chgData name="Marie GIACOMEL" userId="b9d27206-74f3-4ae0-9390-a473e4e37a89" providerId="ADAL" clId="{60B5CAE0-D0F0-4673-AC56-83A300EAA0AD}" dt="2024-12-10T21:09:28.784" v="777"/>
          <ac:picMkLst>
            <pc:docMk/>
            <pc:sldMk cId="1642681020" sldId="256"/>
            <ac:picMk id="5" creationId="{E383DDA2-3897-5B9C-2DCD-66DBA3F8F1B2}"/>
          </ac:picMkLst>
        </pc:picChg>
        <pc:picChg chg="mod">
          <ac:chgData name="Marie GIACOMEL" userId="b9d27206-74f3-4ae0-9390-a473e4e37a89" providerId="ADAL" clId="{60B5CAE0-D0F0-4673-AC56-83A300EAA0AD}" dt="2024-12-10T17:51:49.330" v="282"/>
          <ac:picMkLst>
            <pc:docMk/>
            <pc:sldMk cId="1642681020" sldId="256"/>
            <ac:picMk id="20" creationId="{58505D70-46FD-1201-A15D-BF5576AF32EA}"/>
          </ac:picMkLst>
        </pc:picChg>
        <pc:picChg chg="mod">
          <ac:chgData name="Marie GIACOMEL" userId="b9d27206-74f3-4ae0-9390-a473e4e37a89" providerId="ADAL" clId="{60B5CAE0-D0F0-4673-AC56-83A300EAA0AD}" dt="2024-12-10T17:50:15.165" v="225" actId="571"/>
          <ac:picMkLst>
            <pc:docMk/>
            <pc:sldMk cId="1642681020" sldId="256"/>
            <ac:picMk id="40" creationId="{BD546CE6-CCB8-427E-E82D-F58EA6DE7DFF}"/>
          </ac:picMkLst>
        </pc:picChg>
        <pc:picChg chg="mod">
          <ac:chgData name="Marie GIACOMEL" userId="b9d27206-74f3-4ae0-9390-a473e4e37a89" providerId="ADAL" clId="{60B5CAE0-D0F0-4673-AC56-83A300EAA0AD}" dt="2024-12-10T17:50:15.165" v="225" actId="571"/>
          <ac:picMkLst>
            <pc:docMk/>
            <pc:sldMk cId="1642681020" sldId="256"/>
            <ac:picMk id="41" creationId="{E658CEC2-8E6A-716C-15E9-3DA7DDA4264C}"/>
          </ac:picMkLst>
        </pc:picChg>
        <pc:picChg chg="mod">
          <ac:chgData name="Marie GIACOMEL" userId="b9d27206-74f3-4ae0-9390-a473e4e37a89" providerId="ADAL" clId="{60B5CAE0-D0F0-4673-AC56-83A300EAA0AD}" dt="2024-12-10T17:50:15.165" v="225" actId="571"/>
          <ac:picMkLst>
            <pc:docMk/>
            <pc:sldMk cId="1642681020" sldId="256"/>
            <ac:picMk id="43" creationId="{E39D146D-8941-4C03-D9D9-AF958EBE16AB}"/>
          </ac:picMkLst>
        </pc:picChg>
        <pc:picChg chg="mod">
          <ac:chgData name="Marie GIACOMEL" userId="b9d27206-74f3-4ae0-9390-a473e4e37a89" providerId="ADAL" clId="{60B5CAE0-D0F0-4673-AC56-83A300EAA0AD}" dt="2024-12-10T21:10:12.756" v="796" actId="14100"/>
          <ac:picMkLst>
            <pc:docMk/>
            <pc:sldMk cId="1642681020" sldId="256"/>
            <ac:picMk id="44" creationId="{EBA10A0A-6705-2631-0DCB-1C6F93D9A1EC}"/>
          </ac:picMkLst>
        </pc:picChg>
        <pc:picChg chg="mod">
          <ac:chgData name="Marie GIACOMEL" userId="b9d27206-74f3-4ae0-9390-a473e4e37a89" providerId="ADAL" clId="{60B5CAE0-D0F0-4673-AC56-83A300EAA0AD}" dt="2024-12-10T17:50:15.165" v="225" actId="571"/>
          <ac:picMkLst>
            <pc:docMk/>
            <pc:sldMk cId="1642681020" sldId="256"/>
            <ac:picMk id="45" creationId="{F1C01EC4-1D83-0108-2711-C293CCC56785}"/>
          </ac:picMkLst>
        </pc:picChg>
        <pc:picChg chg="mod">
          <ac:chgData name="Marie GIACOMEL" userId="b9d27206-74f3-4ae0-9390-a473e4e37a89" providerId="ADAL" clId="{60B5CAE0-D0F0-4673-AC56-83A300EAA0AD}" dt="2024-12-10T17:50:15.165" v="225" actId="571"/>
          <ac:picMkLst>
            <pc:docMk/>
            <pc:sldMk cId="1642681020" sldId="256"/>
            <ac:picMk id="51" creationId="{B0C15254-DD53-D6CC-054B-19FE68637CD0}"/>
          </ac:picMkLst>
        </pc:picChg>
        <pc:picChg chg="mod">
          <ac:chgData name="Marie GIACOMEL" userId="b9d27206-74f3-4ae0-9390-a473e4e37a89" providerId="ADAL" clId="{60B5CAE0-D0F0-4673-AC56-83A300EAA0AD}" dt="2024-12-10T21:00:41.399" v="747" actId="14100"/>
          <ac:picMkLst>
            <pc:docMk/>
            <pc:sldMk cId="1642681020" sldId="256"/>
            <ac:picMk id="1026" creationId="{FF29A066-D856-BD28-9A65-BB2A482938EB}"/>
          </ac:picMkLst>
        </pc:picChg>
        <pc:picChg chg="mod">
          <ac:chgData name="Marie GIACOMEL" userId="b9d27206-74f3-4ae0-9390-a473e4e37a89" providerId="ADAL" clId="{60B5CAE0-D0F0-4673-AC56-83A300EAA0AD}" dt="2024-12-10T21:00:41.399" v="747" actId="14100"/>
          <ac:picMkLst>
            <pc:docMk/>
            <pc:sldMk cId="1642681020" sldId="256"/>
            <ac:picMk id="1028" creationId="{040C2393-579F-607C-B8E5-7FC3B082F3AF}"/>
          </ac:picMkLst>
        </pc:picChg>
        <pc:picChg chg="mod">
          <ac:chgData name="Marie GIACOMEL" userId="b9d27206-74f3-4ae0-9390-a473e4e37a89" providerId="ADAL" clId="{60B5CAE0-D0F0-4673-AC56-83A300EAA0AD}" dt="2024-12-10T17:51:49.330" v="282"/>
          <ac:picMkLst>
            <pc:docMk/>
            <pc:sldMk cId="1642681020" sldId="256"/>
            <ac:picMk id="1078" creationId="{BFCC3CED-CCE3-B3B0-E886-32666A5033E0}"/>
          </ac:picMkLst>
        </pc:picChg>
        <pc:picChg chg="mod">
          <ac:chgData name="Marie GIACOMEL" userId="b9d27206-74f3-4ae0-9390-a473e4e37a89" providerId="ADAL" clId="{60B5CAE0-D0F0-4673-AC56-83A300EAA0AD}" dt="2024-12-10T17:51:49.330" v="282"/>
          <ac:picMkLst>
            <pc:docMk/>
            <pc:sldMk cId="1642681020" sldId="256"/>
            <ac:picMk id="1085" creationId="{65886ADA-F9E0-F855-DC28-D0B29921B667}"/>
          </ac:picMkLst>
        </pc:picChg>
        <pc:picChg chg="mod">
          <ac:chgData name="Marie GIACOMEL" userId="b9d27206-74f3-4ae0-9390-a473e4e37a89" providerId="ADAL" clId="{60B5CAE0-D0F0-4673-AC56-83A300EAA0AD}" dt="2024-12-10T21:00:41.399" v="747" actId="14100"/>
          <ac:picMkLst>
            <pc:docMk/>
            <pc:sldMk cId="1642681020" sldId="256"/>
            <ac:picMk id="1484" creationId="{58EEEFF8-E5CD-2A9E-3995-3F814E56862B}"/>
          </ac:picMkLst>
        </pc:picChg>
        <pc:picChg chg="mod topLvl">
          <ac:chgData name="Marie GIACOMEL" userId="b9d27206-74f3-4ae0-9390-a473e4e37a89" providerId="ADAL" clId="{60B5CAE0-D0F0-4673-AC56-83A300EAA0AD}" dt="2024-12-10T21:35:37.506" v="811" actId="14100"/>
          <ac:picMkLst>
            <pc:docMk/>
            <pc:sldMk cId="1642681020" sldId="256"/>
            <ac:picMk id="1488" creationId="{DFE11065-401D-62E0-C4A2-2415BDBBE4FC}"/>
          </ac:picMkLst>
        </pc:picChg>
        <pc:picChg chg="mod">
          <ac:chgData name="Marie GIACOMEL" userId="b9d27206-74f3-4ae0-9390-a473e4e37a89" providerId="ADAL" clId="{60B5CAE0-D0F0-4673-AC56-83A300EAA0AD}" dt="2024-12-10T21:35:53.774" v="814" actId="14100"/>
          <ac:picMkLst>
            <pc:docMk/>
            <pc:sldMk cId="1642681020" sldId="256"/>
            <ac:picMk id="1491" creationId="{7C10FEE2-3CF8-81C0-C1E2-B44797084955}"/>
          </ac:picMkLst>
        </pc:picChg>
        <pc:picChg chg="mod topLvl">
          <ac:chgData name="Marie GIACOMEL" userId="b9d27206-74f3-4ae0-9390-a473e4e37a89" providerId="ADAL" clId="{60B5CAE0-D0F0-4673-AC56-83A300EAA0AD}" dt="2024-12-10T21:35:37.506" v="811" actId="14100"/>
          <ac:picMkLst>
            <pc:docMk/>
            <pc:sldMk cId="1642681020" sldId="256"/>
            <ac:picMk id="1510" creationId="{29AEB16C-6AEA-098C-6802-51C8C103C752}"/>
          </ac:picMkLst>
        </pc:picChg>
        <pc:picChg chg="mod topLvl">
          <ac:chgData name="Marie GIACOMEL" userId="b9d27206-74f3-4ae0-9390-a473e4e37a89" providerId="ADAL" clId="{60B5CAE0-D0F0-4673-AC56-83A300EAA0AD}" dt="2024-12-10T21:35:37.506" v="811" actId="14100"/>
          <ac:picMkLst>
            <pc:docMk/>
            <pc:sldMk cId="1642681020" sldId="256"/>
            <ac:picMk id="1512" creationId="{A9C7090B-21EE-EFA7-EE36-6D6E6088A7AE}"/>
          </ac:picMkLst>
        </pc:picChg>
        <pc:picChg chg="mod topLvl">
          <ac:chgData name="Marie GIACOMEL" userId="b9d27206-74f3-4ae0-9390-a473e4e37a89" providerId="ADAL" clId="{60B5CAE0-D0F0-4673-AC56-83A300EAA0AD}" dt="2024-12-10T21:35:37.506" v="811" actId="14100"/>
          <ac:picMkLst>
            <pc:docMk/>
            <pc:sldMk cId="1642681020" sldId="256"/>
            <ac:picMk id="1513" creationId="{A2E355A9-BA01-E0D6-6F12-E44FD53A60C8}"/>
          </ac:picMkLst>
        </pc:picChg>
        <pc:picChg chg="mod topLvl">
          <ac:chgData name="Marie GIACOMEL" userId="b9d27206-74f3-4ae0-9390-a473e4e37a89" providerId="ADAL" clId="{60B5CAE0-D0F0-4673-AC56-83A300EAA0AD}" dt="2024-12-10T21:35:37.506" v="811" actId="14100"/>
          <ac:picMkLst>
            <pc:docMk/>
            <pc:sldMk cId="1642681020" sldId="256"/>
            <ac:picMk id="1514" creationId="{3AA23AED-12B0-E1F4-C634-062CF16AAC3B}"/>
          </ac:picMkLst>
        </pc:picChg>
        <pc:picChg chg="mod topLvl">
          <ac:chgData name="Marie GIACOMEL" userId="b9d27206-74f3-4ae0-9390-a473e4e37a89" providerId="ADAL" clId="{60B5CAE0-D0F0-4673-AC56-83A300EAA0AD}" dt="2024-12-10T21:35:37.506" v="811" actId="14100"/>
          <ac:picMkLst>
            <pc:docMk/>
            <pc:sldMk cId="1642681020" sldId="256"/>
            <ac:picMk id="1517" creationId="{1DA7E1D3-05E7-E9DB-00E8-174399C4259B}"/>
          </ac:picMkLst>
        </pc:picChg>
        <pc:picChg chg="mod">
          <ac:chgData name="Marie GIACOMEL" userId="b9d27206-74f3-4ae0-9390-a473e4e37a89" providerId="ADAL" clId="{60B5CAE0-D0F0-4673-AC56-83A300EAA0AD}" dt="2024-12-10T21:36:11.771" v="818" actId="14100"/>
          <ac:picMkLst>
            <pc:docMk/>
            <pc:sldMk cId="1642681020" sldId="256"/>
            <ac:picMk id="1524" creationId="{88194F7B-D8AD-2C19-545E-81AD3116084B}"/>
          </ac:picMkLst>
        </pc:picChg>
        <pc:picChg chg="mod">
          <ac:chgData name="Marie GIACOMEL" userId="b9d27206-74f3-4ae0-9390-a473e4e37a89" providerId="ADAL" clId="{60B5CAE0-D0F0-4673-AC56-83A300EAA0AD}" dt="2024-12-10T21:35:53.774" v="814" actId="14100"/>
          <ac:picMkLst>
            <pc:docMk/>
            <pc:sldMk cId="1642681020" sldId="256"/>
            <ac:picMk id="1570" creationId="{1BCE9E9E-9AB6-5572-778A-8F586FF8A4B6}"/>
          </ac:picMkLst>
        </pc:picChg>
        <pc:picChg chg="mod">
          <ac:chgData name="Marie GIACOMEL" userId="b9d27206-74f3-4ae0-9390-a473e4e37a89" providerId="ADAL" clId="{60B5CAE0-D0F0-4673-AC56-83A300EAA0AD}" dt="2024-12-10T21:35:53.774" v="814" actId="14100"/>
          <ac:picMkLst>
            <pc:docMk/>
            <pc:sldMk cId="1642681020" sldId="256"/>
            <ac:picMk id="1631" creationId="{DEE7B539-836C-9309-EB96-78688439A28D}"/>
          </ac:picMkLst>
        </pc:picChg>
        <pc:picChg chg="mod">
          <ac:chgData name="Marie GIACOMEL" userId="b9d27206-74f3-4ae0-9390-a473e4e37a89" providerId="ADAL" clId="{60B5CAE0-D0F0-4673-AC56-83A300EAA0AD}" dt="2024-12-10T21:35:53.774" v="814" actId="14100"/>
          <ac:picMkLst>
            <pc:docMk/>
            <pc:sldMk cId="1642681020" sldId="256"/>
            <ac:picMk id="1636" creationId="{A0E44635-D3CD-B05D-3C2A-99D213991060}"/>
          </ac:picMkLst>
        </pc:picChg>
        <pc:picChg chg="mod">
          <ac:chgData name="Marie GIACOMEL" userId="b9d27206-74f3-4ae0-9390-a473e4e37a89" providerId="ADAL" clId="{60B5CAE0-D0F0-4673-AC56-83A300EAA0AD}" dt="2024-12-10T21:36:11.771" v="818" actId="14100"/>
          <ac:picMkLst>
            <pc:docMk/>
            <pc:sldMk cId="1642681020" sldId="256"/>
            <ac:picMk id="1667" creationId="{0222DCAF-1BC3-D9F0-9132-14BDF8D024C6}"/>
          </ac:picMkLst>
        </pc:picChg>
        <pc:picChg chg="mod">
          <ac:chgData name="Marie GIACOMEL" userId="b9d27206-74f3-4ae0-9390-a473e4e37a89" providerId="ADAL" clId="{60B5CAE0-D0F0-4673-AC56-83A300EAA0AD}" dt="2024-12-10T21:36:11.771" v="818" actId="14100"/>
          <ac:picMkLst>
            <pc:docMk/>
            <pc:sldMk cId="1642681020" sldId="256"/>
            <ac:picMk id="1668" creationId="{2C3F7879-9B02-D9F7-7E75-A8FB3F8844B4}"/>
          </ac:picMkLst>
        </pc:picChg>
        <pc:picChg chg="mod">
          <ac:chgData name="Marie GIACOMEL" userId="b9d27206-74f3-4ae0-9390-a473e4e37a89" providerId="ADAL" clId="{60B5CAE0-D0F0-4673-AC56-83A300EAA0AD}" dt="2024-12-10T21:36:11.771" v="818" actId="14100"/>
          <ac:picMkLst>
            <pc:docMk/>
            <pc:sldMk cId="1642681020" sldId="256"/>
            <ac:picMk id="1673" creationId="{42AB22A2-3236-7BE2-A523-60BC950EA504}"/>
          </ac:picMkLst>
        </pc:picChg>
        <pc:picChg chg="mod">
          <ac:chgData name="Marie GIACOMEL" userId="b9d27206-74f3-4ae0-9390-a473e4e37a89" providerId="ADAL" clId="{60B5CAE0-D0F0-4673-AC56-83A300EAA0AD}" dt="2024-12-10T21:36:11.771" v="818" actId="14100"/>
          <ac:picMkLst>
            <pc:docMk/>
            <pc:sldMk cId="1642681020" sldId="256"/>
            <ac:picMk id="1674" creationId="{402AC444-2705-6CA5-830C-A89E2F811310}"/>
          </ac:picMkLst>
        </pc:picChg>
        <pc:picChg chg="mod">
          <ac:chgData name="Marie GIACOMEL" userId="b9d27206-74f3-4ae0-9390-a473e4e37a89" providerId="ADAL" clId="{60B5CAE0-D0F0-4673-AC56-83A300EAA0AD}" dt="2024-12-10T21:36:11.771" v="818" actId="14100"/>
          <ac:picMkLst>
            <pc:docMk/>
            <pc:sldMk cId="1642681020" sldId="256"/>
            <ac:picMk id="1679" creationId="{70814DD1-F0BB-A648-490D-E2B00C8CDF82}"/>
          </ac:picMkLst>
        </pc:picChg>
        <pc:picChg chg="mod">
          <ac:chgData name="Marie GIACOMEL" userId="b9d27206-74f3-4ae0-9390-a473e4e37a89" providerId="ADAL" clId="{60B5CAE0-D0F0-4673-AC56-83A300EAA0AD}" dt="2024-12-10T21:36:11.771" v="818" actId="14100"/>
          <ac:picMkLst>
            <pc:docMk/>
            <pc:sldMk cId="1642681020" sldId="256"/>
            <ac:picMk id="1682" creationId="{D5DD1135-3E7D-0BAB-4989-5F52EFDBB19A}"/>
          </ac:picMkLst>
        </pc:picChg>
        <pc:picChg chg="mod">
          <ac:chgData name="Marie GIACOMEL" userId="b9d27206-74f3-4ae0-9390-a473e4e37a89" providerId="ADAL" clId="{60B5CAE0-D0F0-4673-AC56-83A300EAA0AD}" dt="2024-12-10T21:36:11.771" v="818" actId="14100"/>
          <ac:picMkLst>
            <pc:docMk/>
            <pc:sldMk cId="1642681020" sldId="256"/>
            <ac:picMk id="1691" creationId="{3EF16335-201C-793E-A64A-4E35F1E283E2}"/>
          </ac:picMkLst>
        </pc:picChg>
        <pc:picChg chg="mod topLvl">
          <ac:chgData name="Marie GIACOMEL" userId="b9d27206-74f3-4ae0-9390-a473e4e37a89" providerId="ADAL" clId="{60B5CAE0-D0F0-4673-AC56-83A300EAA0AD}" dt="2024-12-10T21:09:33.513" v="778" actId="14100"/>
          <ac:picMkLst>
            <pc:docMk/>
            <pc:sldMk cId="1642681020" sldId="256"/>
            <ac:picMk id="1724" creationId="{992E5A9C-78A2-7C44-36B6-151640448C71}"/>
          </ac:picMkLst>
        </pc:picChg>
        <pc:picChg chg="mod topLvl">
          <ac:chgData name="Marie GIACOMEL" userId="b9d27206-74f3-4ae0-9390-a473e4e37a89" providerId="ADAL" clId="{60B5CAE0-D0F0-4673-AC56-83A300EAA0AD}" dt="2024-12-10T21:10:01.426" v="792" actId="1038"/>
          <ac:picMkLst>
            <pc:docMk/>
            <pc:sldMk cId="1642681020" sldId="256"/>
            <ac:picMk id="1728" creationId="{E8CAA7F9-45D8-032C-E834-C127103A83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DACCE-0A88-452C-84D3-9993B76BB0B3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305175" y="1143000"/>
            <a:ext cx="247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64640-2247-4B7F-B9AC-916DFE6541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45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94481" rtl="0" eaLnBrk="1" latinLnBrk="0" hangingPunct="1">
      <a:defRPr sz="1568" kern="1200">
        <a:solidFill>
          <a:schemeClr val="tx1"/>
        </a:solidFill>
        <a:latin typeface="+mn-lt"/>
        <a:ea typeface="+mn-ea"/>
        <a:cs typeface="+mn-cs"/>
      </a:defRPr>
    </a:lvl1pPr>
    <a:lvl2pPr marL="597240" algn="l" defTabSz="1194481" rtl="0" eaLnBrk="1" latinLnBrk="0" hangingPunct="1">
      <a:defRPr sz="1568" kern="1200">
        <a:solidFill>
          <a:schemeClr val="tx1"/>
        </a:solidFill>
        <a:latin typeface="+mn-lt"/>
        <a:ea typeface="+mn-ea"/>
        <a:cs typeface="+mn-cs"/>
      </a:defRPr>
    </a:lvl2pPr>
    <a:lvl3pPr marL="1194481" algn="l" defTabSz="1194481" rtl="0" eaLnBrk="1" latinLnBrk="0" hangingPunct="1">
      <a:defRPr sz="1568" kern="1200">
        <a:solidFill>
          <a:schemeClr val="tx1"/>
        </a:solidFill>
        <a:latin typeface="+mn-lt"/>
        <a:ea typeface="+mn-ea"/>
        <a:cs typeface="+mn-cs"/>
      </a:defRPr>
    </a:lvl3pPr>
    <a:lvl4pPr marL="1791721" algn="l" defTabSz="1194481" rtl="0" eaLnBrk="1" latinLnBrk="0" hangingPunct="1">
      <a:defRPr sz="1568" kern="1200">
        <a:solidFill>
          <a:schemeClr val="tx1"/>
        </a:solidFill>
        <a:latin typeface="+mn-lt"/>
        <a:ea typeface="+mn-ea"/>
        <a:cs typeface="+mn-cs"/>
      </a:defRPr>
    </a:lvl4pPr>
    <a:lvl5pPr marL="2388961" algn="l" defTabSz="1194481" rtl="0" eaLnBrk="1" latinLnBrk="0" hangingPunct="1">
      <a:defRPr sz="1568" kern="1200">
        <a:solidFill>
          <a:schemeClr val="tx1"/>
        </a:solidFill>
        <a:latin typeface="+mn-lt"/>
        <a:ea typeface="+mn-ea"/>
        <a:cs typeface="+mn-cs"/>
      </a:defRPr>
    </a:lvl5pPr>
    <a:lvl6pPr marL="2986202" algn="l" defTabSz="1194481" rtl="0" eaLnBrk="1" latinLnBrk="0" hangingPunct="1">
      <a:defRPr sz="1568" kern="1200">
        <a:solidFill>
          <a:schemeClr val="tx1"/>
        </a:solidFill>
        <a:latin typeface="+mn-lt"/>
        <a:ea typeface="+mn-ea"/>
        <a:cs typeface="+mn-cs"/>
      </a:defRPr>
    </a:lvl6pPr>
    <a:lvl7pPr marL="3583442" algn="l" defTabSz="1194481" rtl="0" eaLnBrk="1" latinLnBrk="0" hangingPunct="1">
      <a:defRPr sz="1568" kern="1200">
        <a:solidFill>
          <a:schemeClr val="tx1"/>
        </a:solidFill>
        <a:latin typeface="+mn-lt"/>
        <a:ea typeface="+mn-ea"/>
        <a:cs typeface="+mn-cs"/>
      </a:defRPr>
    </a:lvl7pPr>
    <a:lvl8pPr marL="4180683" algn="l" defTabSz="1194481" rtl="0" eaLnBrk="1" latinLnBrk="0" hangingPunct="1">
      <a:defRPr sz="1568" kern="1200">
        <a:solidFill>
          <a:schemeClr val="tx1"/>
        </a:solidFill>
        <a:latin typeface="+mn-lt"/>
        <a:ea typeface="+mn-ea"/>
        <a:cs typeface="+mn-cs"/>
      </a:defRPr>
    </a:lvl8pPr>
    <a:lvl9pPr marL="4777923" algn="l" defTabSz="1194481" rtl="0" eaLnBrk="1" latinLnBrk="0" hangingPunct="1">
      <a:defRPr sz="15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305175" y="1143000"/>
            <a:ext cx="24765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64640-2247-4B7F-B9AC-916DFE65415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64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15" y="8366281"/>
            <a:ext cx="3519170" cy="17797568"/>
          </a:xfrm>
        </p:spPr>
        <p:txBody>
          <a:bodyPr anchor="b"/>
          <a:lstStyle>
            <a:lvl1pPr algn="ctr">
              <a:defRPr sz="271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25" y="26850192"/>
            <a:ext cx="3105150" cy="12342326"/>
          </a:xfrm>
        </p:spPr>
        <p:txBody>
          <a:bodyPr/>
          <a:lstStyle>
            <a:lvl1pPr marL="0" indent="0" algn="ctr">
              <a:buNone/>
              <a:defRPr sz="1087"/>
            </a:lvl1pPr>
            <a:lvl2pPr marL="207020" indent="0" algn="ctr">
              <a:buNone/>
              <a:defRPr sz="906"/>
            </a:lvl2pPr>
            <a:lvl3pPr marL="414040" indent="0" algn="ctr">
              <a:buNone/>
              <a:defRPr sz="815"/>
            </a:lvl3pPr>
            <a:lvl4pPr marL="621060" indent="0" algn="ctr">
              <a:buNone/>
              <a:defRPr sz="724"/>
            </a:lvl4pPr>
            <a:lvl5pPr marL="828081" indent="0" algn="ctr">
              <a:buNone/>
              <a:defRPr sz="724"/>
            </a:lvl5pPr>
            <a:lvl6pPr marL="1035101" indent="0" algn="ctr">
              <a:buNone/>
              <a:defRPr sz="724"/>
            </a:lvl6pPr>
            <a:lvl7pPr marL="1242121" indent="0" algn="ctr">
              <a:buNone/>
              <a:defRPr sz="724"/>
            </a:lvl7pPr>
            <a:lvl8pPr marL="1449141" indent="0" algn="ctr">
              <a:buNone/>
              <a:defRPr sz="724"/>
            </a:lvl8pPr>
            <a:lvl9pPr marL="1656161" indent="0" algn="ctr">
              <a:buNone/>
              <a:defRPr sz="72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50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960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831" y="2721703"/>
            <a:ext cx="892731" cy="4332240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39" y="2721703"/>
            <a:ext cx="2626439" cy="4332240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96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8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82" y="12744683"/>
            <a:ext cx="3570923" cy="21264777"/>
          </a:xfrm>
        </p:spPr>
        <p:txBody>
          <a:bodyPr anchor="b"/>
          <a:lstStyle>
            <a:lvl1pPr>
              <a:defRPr sz="271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82" y="34210633"/>
            <a:ext cx="3570923" cy="11182644"/>
          </a:xfrm>
        </p:spPr>
        <p:txBody>
          <a:bodyPr/>
          <a:lstStyle>
            <a:lvl1pPr marL="0" indent="0">
              <a:buNone/>
              <a:defRPr sz="1087">
                <a:solidFill>
                  <a:schemeClr val="tx1">
                    <a:tint val="82000"/>
                  </a:schemeClr>
                </a:solidFill>
              </a:defRPr>
            </a:lvl1pPr>
            <a:lvl2pPr marL="207020" indent="0">
              <a:buNone/>
              <a:defRPr sz="906">
                <a:solidFill>
                  <a:schemeClr val="tx1">
                    <a:tint val="82000"/>
                  </a:schemeClr>
                </a:solidFill>
              </a:defRPr>
            </a:lvl2pPr>
            <a:lvl3pPr marL="414040" indent="0">
              <a:buNone/>
              <a:defRPr sz="815">
                <a:solidFill>
                  <a:schemeClr val="tx1">
                    <a:tint val="82000"/>
                  </a:schemeClr>
                </a:solidFill>
              </a:defRPr>
            </a:lvl3pPr>
            <a:lvl4pPr marL="621060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4pPr>
            <a:lvl5pPr marL="82808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5pPr>
            <a:lvl6pPr marL="103510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6pPr>
            <a:lvl7pPr marL="124212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7pPr>
            <a:lvl8pPr marL="144914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8pPr>
            <a:lvl9pPr marL="1656161" indent="0">
              <a:buNone/>
              <a:defRPr sz="7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24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39" y="13608513"/>
            <a:ext cx="1759585" cy="32435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976" y="13608513"/>
            <a:ext cx="1759585" cy="32435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85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2721714"/>
            <a:ext cx="3570923" cy="988096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79" y="12531669"/>
            <a:ext cx="1751498" cy="614157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79" y="18673247"/>
            <a:ext cx="1751498" cy="2746553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977" y="12531669"/>
            <a:ext cx="1760124" cy="6141577"/>
          </a:xfrm>
        </p:spPr>
        <p:txBody>
          <a:bodyPr anchor="b"/>
          <a:lstStyle>
            <a:lvl1pPr marL="0" indent="0">
              <a:buNone/>
              <a:defRPr sz="1087" b="1"/>
            </a:lvl1pPr>
            <a:lvl2pPr marL="207020" indent="0">
              <a:buNone/>
              <a:defRPr sz="906" b="1"/>
            </a:lvl2pPr>
            <a:lvl3pPr marL="414040" indent="0">
              <a:buNone/>
              <a:defRPr sz="815" b="1"/>
            </a:lvl3pPr>
            <a:lvl4pPr marL="621060" indent="0">
              <a:buNone/>
              <a:defRPr sz="724" b="1"/>
            </a:lvl4pPr>
            <a:lvl5pPr marL="828081" indent="0">
              <a:buNone/>
              <a:defRPr sz="724" b="1"/>
            </a:lvl5pPr>
            <a:lvl6pPr marL="1035101" indent="0">
              <a:buNone/>
              <a:defRPr sz="724" b="1"/>
            </a:lvl6pPr>
            <a:lvl7pPr marL="1242121" indent="0">
              <a:buNone/>
              <a:defRPr sz="724" b="1"/>
            </a:lvl7pPr>
            <a:lvl8pPr marL="1449141" indent="0">
              <a:buNone/>
              <a:defRPr sz="724" b="1"/>
            </a:lvl8pPr>
            <a:lvl9pPr marL="1656161" indent="0">
              <a:buNone/>
              <a:defRPr sz="72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977" y="18673247"/>
            <a:ext cx="1760124" cy="2746553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66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71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94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8045"/>
            <a:ext cx="1335322" cy="11928158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124" y="7360442"/>
            <a:ext cx="2095976" cy="36328813"/>
          </a:xfrm>
        </p:spPr>
        <p:txBody>
          <a:bodyPr/>
          <a:lstStyle>
            <a:lvl1pPr>
              <a:defRPr sz="1449"/>
            </a:lvl1pPr>
            <a:lvl2pPr>
              <a:defRPr sz="1268"/>
            </a:lvl2pPr>
            <a:lvl3pPr>
              <a:defRPr sz="1087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6203"/>
            <a:ext cx="1335322" cy="2841221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27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78" y="3408045"/>
            <a:ext cx="1335322" cy="11928158"/>
          </a:xfrm>
        </p:spPr>
        <p:txBody>
          <a:bodyPr anchor="b"/>
          <a:lstStyle>
            <a:lvl1pPr>
              <a:defRPr sz="144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124" y="7360442"/>
            <a:ext cx="2095976" cy="36328813"/>
          </a:xfrm>
        </p:spPr>
        <p:txBody>
          <a:bodyPr anchor="t"/>
          <a:lstStyle>
            <a:lvl1pPr marL="0" indent="0">
              <a:buNone/>
              <a:defRPr sz="1449"/>
            </a:lvl1pPr>
            <a:lvl2pPr marL="207020" indent="0">
              <a:buNone/>
              <a:defRPr sz="1268"/>
            </a:lvl2pPr>
            <a:lvl3pPr marL="414040" indent="0">
              <a:buNone/>
              <a:defRPr sz="1087"/>
            </a:lvl3pPr>
            <a:lvl4pPr marL="621060" indent="0">
              <a:buNone/>
              <a:defRPr sz="906"/>
            </a:lvl4pPr>
            <a:lvl5pPr marL="828081" indent="0">
              <a:buNone/>
              <a:defRPr sz="906"/>
            </a:lvl5pPr>
            <a:lvl6pPr marL="1035101" indent="0">
              <a:buNone/>
              <a:defRPr sz="906"/>
            </a:lvl6pPr>
            <a:lvl7pPr marL="1242121" indent="0">
              <a:buNone/>
              <a:defRPr sz="906"/>
            </a:lvl7pPr>
            <a:lvl8pPr marL="1449141" indent="0">
              <a:buNone/>
              <a:defRPr sz="906"/>
            </a:lvl8pPr>
            <a:lvl9pPr marL="1656161" indent="0">
              <a:buNone/>
              <a:defRPr sz="90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78" y="15336203"/>
            <a:ext cx="1335322" cy="28412212"/>
          </a:xfrm>
        </p:spPr>
        <p:txBody>
          <a:bodyPr/>
          <a:lstStyle>
            <a:lvl1pPr marL="0" indent="0">
              <a:buNone/>
              <a:defRPr sz="724"/>
            </a:lvl1pPr>
            <a:lvl2pPr marL="207020" indent="0">
              <a:buNone/>
              <a:defRPr sz="634"/>
            </a:lvl2pPr>
            <a:lvl3pPr marL="414040" indent="0">
              <a:buNone/>
              <a:defRPr sz="543"/>
            </a:lvl3pPr>
            <a:lvl4pPr marL="621060" indent="0">
              <a:buNone/>
              <a:defRPr sz="453"/>
            </a:lvl4pPr>
            <a:lvl5pPr marL="828081" indent="0">
              <a:buNone/>
              <a:defRPr sz="453"/>
            </a:lvl5pPr>
            <a:lvl6pPr marL="1035101" indent="0">
              <a:buNone/>
              <a:defRPr sz="453"/>
            </a:lvl6pPr>
            <a:lvl7pPr marL="1242121" indent="0">
              <a:buNone/>
              <a:defRPr sz="453"/>
            </a:lvl7pPr>
            <a:lvl8pPr marL="1449141" indent="0">
              <a:buNone/>
              <a:defRPr sz="453"/>
            </a:lvl8pPr>
            <a:lvl9pPr marL="1656161" indent="0">
              <a:buNone/>
              <a:defRPr sz="45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51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39" y="2721714"/>
            <a:ext cx="3570923" cy="988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39" y="13608513"/>
            <a:ext cx="3570923" cy="3243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39" y="47381303"/>
            <a:ext cx="931545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51F585-8F96-46BB-BEF6-6A2ED81E3CB8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441" y="47381303"/>
            <a:ext cx="1397318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4016" y="47381303"/>
            <a:ext cx="931545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944DB8-4B42-4622-9D1B-52A9F0802A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57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4040" rtl="0" eaLnBrk="1" latinLnBrk="0" hangingPunct="1">
        <a:lnSpc>
          <a:spcPct val="90000"/>
        </a:lnSpc>
        <a:spcBef>
          <a:spcPct val="0"/>
        </a:spcBef>
        <a:buNone/>
        <a:defRPr sz="1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10" indent="-103510" algn="l" defTabSz="414040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8" kern="1200">
          <a:solidFill>
            <a:schemeClr val="tx1"/>
          </a:solidFill>
          <a:latin typeface="+mn-lt"/>
          <a:ea typeface="+mn-ea"/>
          <a:cs typeface="+mn-cs"/>
        </a:defRPr>
      </a:lvl1pPr>
      <a:lvl2pPr marL="31053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1087" kern="1200">
          <a:solidFill>
            <a:schemeClr val="tx1"/>
          </a:solidFill>
          <a:latin typeface="+mn-lt"/>
          <a:ea typeface="+mn-ea"/>
          <a:cs typeface="+mn-cs"/>
        </a:defRPr>
      </a:lvl2pPr>
      <a:lvl3pPr marL="517550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45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93159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13861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34563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55265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759671" indent="-103510" algn="l" defTabSz="414040" rtl="0" eaLnBrk="1" latinLnBrk="0" hangingPunct="1">
        <a:lnSpc>
          <a:spcPct val="90000"/>
        </a:lnSpc>
        <a:spcBef>
          <a:spcPts val="226"/>
        </a:spcBef>
        <a:buFont typeface="Arial" panose="020B0604020202020204" pitchFamily="34" charset="0"/>
        <a:buChar char="•"/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1pPr>
      <a:lvl2pPr marL="20702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2pPr>
      <a:lvl3pPr marL="41404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3pPr>
      <a:lvl4pPr marL="621060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4pPr>
      <a:lvl5pPr marL="82808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5pPr>
      <a:lvl6pPr marL="103510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6pPr>
      <a:lvl7pPr marL="124212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7pPr>
      <a:lvl8pPr marL="144914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8pPr>
      <a:lvl9pPr marL="1656161" algn="l" defTabSz="414040" rtl="0" eaLnBrk="1" latinLnBrk="0" hangingPunct="1">
        <a:defRPr sz="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26" Type="http://schemas.microsoft.com/office/2007/relationships/hdphoto" Target="../media/hdphoto1.wdp"/><Relationship Id="rId39" Type="http://schemas.openxmlformats.org/officeDocument/2006/relationships/image" Target="../media/image29.png"/><Relationship Id="rId21" Type="http://schemas.openxmlformats.org/officeDocument/2006/relationships/image" Target="../media/image16.png"/><Relationship Id="rId34" Type="http://schemas.openxmlformats.org/officeDocument/2006/relationships/image" Target="../media/image25.png"/><Relationship Id="rId42" Type="http://schemas.openxmlformats.org/officeDocument/2006/relationships/hyperlink" Target="https://www.youtube.com/watch?v=HeYcUTF9pBc&amp;list=PLmNU9GD5ka8U-zS5aGj1UU67KqI4_n_KF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29" Type="http://schemas.openxmlformats.org/officeDocument/2006/relationships/image" Target="../media/image22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hyperlink" Target="https://sauterelle.itch.io/jelly-crush" TargetMode="External"/><Relationship Id="rId32" Type="http://schemas.microsoft.com/office/2007/relationships/hdphoto" Target="../media/hdphoto2.wdp"/><Relationship Id="rId37" Type="http://schemas.openxmlformats.org/officeDocument/2006/relationships/hyperlink" Target="https://youtu.be/kVI9uPAzFyU" TargetMode="External"/><Relationship Id="rId40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28" Type="http://schemas.openxmlformats.org/officeDocument/2006/relationships/image" Target="../media/image21.png"/><Relationship Id="rId36" Type="http://schemas.openxmlformats.org/officeDocument/2006/relationships/image" Target="../media/image27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31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Relationship Id="rId27" Type="http://schemas.openxmlformats.org/officeDocument/2006/relationships/image" Target="../media/image20.jpg"/><Relationship Id="rId30" Type="http://schemas.openxmlformats.org/officeDocument/2006/relationships/hyperlink" Target="https://sauterelle.itch.io/tank-escapist" TargetMode="External"/><Relationship Id="rId35" Type="http://schemas.openxmlformats.org/officeDocument/2006/relationships/image" Target="../media/image26.svg"/><Relationship Id="rId43" Type="http://schemas.openxmlformats.org/officeDocument/2006/relationships/image" Target="../media/image32.png"/><Relationship Id="rId8" Type="http://schemas.openxmlformats.org/officeDocument/2006/relationships/hyperlink" Target="https://youtu.be/_zgHvNxnFmI" TargetMode="External"/><Relationship Id="rId3" Type="http://schemas.openxmlformats.org/officeDocument/2006/relationships/image" Target="../media/image1.png"/><Relationship Id="rId12" Type="http://schemas.openxmlformats.org/officeDocument/2006/relationships/hyperlink" Target="https://www.youtube.com/watch?v=j2lEZEZ6Fko" TargetMode="External"/><Relationship Id="rId17" Type="http://schemas.openxmlformats.org/officeDocument/2006/relationships/hyperlink" Target="https://youtu.be/tQEExqHKQIk" TargetMode="External"/><Relationship Id="rId25" Type="http://schemas.openxmlformats.org/officeDocument/2006/relationships/image" Target="../media/image19.png"/><Relationship Id="rId33" Type="http://schemas.openxmlformats.org/officeDocument/2006/relationships/image" Target="../media/image24.png"/><Relationship Id="rId3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5E265E"/>
            </a:gs>
            <a:gs pos="100000">
              <a:srgbClr val="2C7FA4"/>
            </a:gs>
            <a:gs pos="91000">
              <a:schemeClr val="accent1">
                <a:lumMod val="75000"/>
              </a:schemeClr>
            </a:gs>
            <a:gs pos="34000">
              <a:srgbClr val="B20159"/>
            </a:gs>
            <a:gs pos="23000">
              <a:srgbClr val="900B48"/>
            </a:gs>
            <a:gs pos="8000">
              <a:srgbClr val="2F141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### DEFENDER">
            <a:extLst>
              <a:ext uri="{FF2B5EF4-FFF2-40B4-BE49-F238E27FC236}">
                <a16:creationId xmlns:a16="http://schemas.microsoft.com/office/drawing/2014/main" id="{8BE6B9FE-DA29-327D-1A43-4D03C7672FDF}"/>
              </a:ext>
            </a:extLst>
          </p:cNvPr>
          <p:cNvGrpSpPr/>
          <p:nvPr/>
        </p:nvGrpSpPr>
        <p:grpSpPr>
          <a:xfrm>
            <a:off x="-164212" y="12639513"/>
            <a:ext cx="4468624" cy="6138589"/>
            <a:chOff x="-190096" y="11581812"/>
            <a:chExt cx="4468624" cy="6138589"/>
          </a:xfrm>
        </p:grpSpPr>
        <p:grpSp>
          <p:nvGrpSpPr>
            <p:cNvPr id="1067" name="Groupe 1066">
              <a:extLst>
                <a:ext uri="{FF2B5EF4-FFF2-40B4-BE49-F238E27FC236}">
                  <a16:creationId xmlns:a16="http://schemas.microsoft.com/office/drawing/2014/main" id="{0C6F1D4E-9640-5815-D027-92F9618CFEFE}"/>
                </a:ext>
              </a:extLst>
            </p:cNvPr>
            <p:cNvGrpSpPr/>
            <p:nvPr/>
          </p:nvGrpSpPr>
          <p:grpSpPr>
            <a:xfrm>
              <a:off x="-190096" y="11581812"/>
              <a:ext cx="4366605" cy="703983"/>
              <a:chOff x="-369184" y="10151328"/>
              <a:chExt cx="3382553" cy="545334"/>
            </a:xfrm>
            <a:gradFill flip="none" rotWithShape="1">
              <a:gsLst>
                <a:gs pos="77000">
                  <a:srgbClr val="1C1311"/>
                </a:gs>
                <a:gs pos="0">
                  <a:srgbClr val="580F2D"/>
                </a:gs>
              </a:gsLst>
              <a:lin ang="16200000" scaled="1"/>
              <a:tileRect/>
            </a:gradFill>
          </p:grpSpPr>
          <p:sp>
            <p:nvSpPr>
              <p:cNvPr id="1064" name="Forme libre : forme 1063">
                <a:extLst>
                  <a:ext uri="{FF2B5EF4-FFF2-40B4-BE49-F238E27FC236}">
                    <a16:creationId xmlns:a16="http://schemas.microsoft.com/office/drawing/2014/main" id="{D36294A1-6E2E-B472-33AF-02E94C9300E6}"/>
                  </a:ext>
                </a:extLst>
              </p:cNvPr>
              <p:cNvSpPr/>
              <p:nvPr/>
            </p:nvSpPr>
            <p:spPr>
              <a:xfrm>
                <a:off x="1263712" y="10151328"/>
                <a:ext cx="268857" cy="220028"/>
              </a:xfrm>
              <a:custGeom>
                <a:avLst/>
                <a:gdLst>
                  <a:gd name="connsiteX0" fmla="*/ 34450 w 268857"/>
                  <a:gd name="connsiteY0" fmla="*/ 0 h 220028"/>
                  <a:gd name="connsiteX1" fmla="*/ 267626 w 268857"/>
                  <a:gd name="connsiteY1" fmla="*/ 0 h 220028"/>
                  <a:gd name="connsiteX2" fmla="*/ 268857 w 268857"/>
                  <a:gd name="connsiteY2" fmla="*/ 9857 h 220028"/>
                  <a:gd name="connsiteX3" fmla="*/ 259860 w 268857"/>
                  <a:gd name="connsiteY3" fmla="*/ 59924 h 220028"/>
                  <a:gd name="connsiteX4" fmla="*/ 96562 w 268857"/>
                  <a:gd name="connsiteY4" fmla="*/ 207542 h 220028"/>
                  <a:gd name="connsiteX5" fmla="*/ 40500 w 268857"/>
                  <a:gd name="connsiteY5" fmla="*/ 220028 h 220028"/>
                  <a:gd name="connsiteX6" fmla="*/ 39716 w 268857"/>
                  <a:gd name="connsiteY6" fmla="*/ 217139 h 220028"/>
                  <a:gd name="connsiteX7" fmla="*/ 87705 w 268857"/>
                  <a:gd name="connsiteY7" fmla="*/ 145678 h 220028"/>
                  <a:gd name="connsiteX8" fmla="*/ 1289 w 268857"/>
                  <a:gd name="connsiteY8" fmla="*/ 45632 h 220028"/>
                  <a:gd name="connsiteX9" fmla="*/ 18569 w 268857"/>
                  <a:gd name="connsiteY9" fmla="*/ 12534 h 220028"/>
                  <a:gd name="connsiteX10" fmla="*/ 34450 w 268857"/>
                  <a:gd name="connsiteY10" fmla="*/ 0 h 22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8857" h="220028">
                    <a:moveTo>
                      <a:pt x="34450" y="0"/>
                    </a:moveTo>
                    <a:lnTo>
                      <a:pt x="267626" y="0"/>
                    </a:lnTo>
                    <a:lnTo>
                      <a:pt x="268857" y="9857"/>
                    </a:lnTo>
                    <a:cubicBezTo>
                      <a:pt x="268421" y="26586"/>
                      <a:pt x="265451" y="43379"/>
                      <a:pt x="259860" y="59924"/>
                    </a:cubicBezTo>
                    <a:cubicBezTo>
                      <a:pt x="237563" y="125910"/>
                      <a:pt x="176628" y="179470"/>
                      <a:pt x="96562" y="207542"/>
                    </a:cubicBezTo>
                    <a:lnTo>
                      <a:pt x="40500" y="220028"/>
                    </a:lnTo>
                    <a:lnTo>
                      <a:pt x="39716" y="217139"/>
                    </a:lnTo>
                    <a:cubicBezTo>
                      <a:pt x="38683" y="191004"/>
                      <a:pt x="55483" y="165260"/>
                      <a:pt x="87705" y="145678"/>
                    </a:cubicBezTo>
                    <a:cubicBezTo>
                      <a:pt x="26749" y="125196"/>
                      <a:pt x="-7197" y="85894"/>
                      <a:pt x="1289" y="45632"/>
                    </a:cubicBezTo>
                    <a:cubicBezTo>
                      <a:pt x="3778" y="33847"/>
                      <a:pt x="9740" y="22701"/>
                      <a:pt x="18569" y="12534"/>
                    </a:cubicBezTo>
                    <a:lnTo>
                      <a:pt x="344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sz="3035"/>
              </a:p>
            </p:txBody>
          </p:sp>
          <p:sp>
            <p:nvSpPr>
              <p:cNvPr id="1061" name="Forme libre : forme 1060">
                <a:extLst>
                  <a:ext uri="{FF2B5EF4-FFF2-40B4-BE49-F238E27FC236}">
                    <a16:creationId xmlns:a16="http://schemas.microsoft.com/office/drawing/2014/main" id="{17CBAB87-064B-A64E-0D50-DB0FBA7D308A}"/>
                  </a:ext>
                </a:extLst>
              </p:cNvPr>
              <p:cNvSpPr/>
              <p:nvPr/>
            </p:nvSpPr>
            <p:spPr>
              <a:xfrm>
                <a:off x="-369184" y="10151329"/>
                <a:ext cx="1735841" cy="545333"/>
              </a:xfrm>
              <a:custGeom>
                <a:avLst/>
                <a:gdLst>
                  <a:gd name="connsiteX0" fmla="*/ 0 w 1735841"/>
                  <a:gd name="connsiteY0" fmla="*/ 0 h 545333"/>
                  <a:gd name="connsiteX1" fmla="*/ 1682586 w 1735841"/>
                  <a:gd name="connsiteY1" fmla="*/ 0 h 545333"/>
                  <a:gd name="connsiteX2" fmla="*/ 1666705 w 1735841"/>
                  <a:gd name="connsiteY2" fmla="*/ 12534 h 545333"/>
                  <a:gd name="connsiteX3" fmla="*/ 1649425 w 1735841"/>
                  <a:gd name="connsiteY3" fmla="*/ 45632 h 545333"/>
                  <a:gd name="connsiteX4" fmla="*/ 1735841 w 1735841"/>
                  <a:gd name="connsiteY4" fmla="*/ 145678 h 545333"/>
                  <a:gd name="connsiteX5" fmla="*/ 1687852 w 1735841"/>
                  <a:gd name="connsiteY5" fmla="*/ 217139 h 545333"/>
                  <a:gd name="connsiteX6" fmla="*/ 1688636 w 1735841"/>
                  <a:gd name="connsiteY6" fmla="*/ 220028 h 545333"/>
                  <a:gd name="connsiteX7" fmla="*/ 1658976 w 1735841"/>
                  <a:gd name="connsiteY7" fmla="*/ 226634 h 545333"/>
                  <a:gd name="connsiteX8" fmla="*/ 1569831 w 1735841"/>
                  <a:gd name="connsiteY8" fmla="*/ 369483 h 545333"/>
                  <a:gd name="connsiteX9" fmla="*/ 1266321 w 1735841"/>
                  <a:gd name="connsiteY9" fmla="*/ 386779 h 545333"/>
                  <a:gd name="connsiteX10" fmla="*/ 1049427 w 1735841"/>
                  <a:gd name="connsiteY10" fmla="*/ 539173 h 545333"/>
                  <a:gd name="connsiteX11" fmla="*/ 730519 w 1735841"/>
                  <a:gd name="connsiteY11" fmla="*/ 446152 h 545333"/>
                  <a:gd name="connsiteX12" fmla="*/ 256795 w 1735841"/>
                  <a:gd name="connsiteY12" fmla="*/ 354246 h 545333"/>
                  <a:gd name="connsiteX13" fmla="*/ 48509 w 1735841"/>
                  <a:gd name="connsiteY13" fmla="*/ 251972 h 545333"/>
                  <a:gd name="connsiteX14" fmla="*/ 93015 w 1735841"/>
                  <a:gd name="connsiteY14" fmla="*/ 113919 h 545333"/>
                  <a:gd name="connsiteX15" fmla="*/ 502 w 1735841"/>
                  <a:gd name="connsiteY15" fmla="*/ 14381 h 545333"/>
                  <a:gd name="connsiteX16" fmla="*/ 0 w 1735841"/>
                  <a:gd name="connsiteY16" fmla="*/ 0 h 54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35841" h="545333">
                    <a:moveTo>
                      <a:pt x="0" y="0"/>
                    </a:moveTo>
                    <a:lnTo>
                      <a:pt x="1682586" y="0"/>
                    </a:lnTo>
                    <a:lnTo>
                      <a:pt x="1666705" y="12534"/>
                    </a:lnTo>
                    <a:cubicBezTo>
                      <a:pt x="1657876" y="22701"/>
                      <a:pt x="1651914" y="33847"/>
                      <a:pt x="1649425" y="45632"/>
                    </a:cubicBezTo>
                    <a:cubicBezTo>
                      <a:pt x="1640939" y="85894"/>
                      <a:pt x="1674885" y="125196"/>
                      <a:pt x="1735841" y="145678"/>
                    </a:cubicBezTo>
                    <a:cubicBezTo>
                      <a:pt x="1703619" y="165260"/>
                      <a:pt x="1686819" y="191004"/>
                      <a:pt x="1687852" y="217139"/>
                    </a:cubicBezTo>
                    <a:lnTo>
                      <a:pt x="1688636" y="220028"/>
                    </a:lnTo>
                    <a:lnTo>
                      <a:pt x="1658976" y="226634"/>
                    </a:lnTo>
                    <a:cubicBezTo>
                      <a:pt x="1658399" y="281550"/>
                      <a:pt x="1625874" y="333632"/>
                      <a:pt x="1569831" y="369483"/>
                    </a:cubicBezTo>
                    <a:cubicBezTo>
                      <a:pt x="1484680" y="423963"/>
                      <a:pt x="1361678" y="430964"/>
                      <a:pt x="1266321" y="386779"/>
                    </a:cubicBezTo>
                    <a:cubicBezTo>
                      <a:pt x="1235482" y="462673"/>
                      <a:pt x="1152904" y="520690"/>
                      <a:pt x="1049427" y="539173"/>
                    </a:cubicBezTo>
                    <a:cubicBezTo>
                      <a:pt x="927490" y="560950"/>
                      <a:pt x="800229" y="523839"/>
                      <a:pt x="730519" y="446152"/>
                    </a:cubicBezTo>
                    <a:cubicBezTo>
                      <a:pt x="565985" y="519891"/>
                      <a:pt x="352285" y="478443"/>
                      <a:pt x="256795" y="354246"/>
                    </a:cubicBezTo>
                    <a:cubicBezTo>
                      <a:pt x="162991" y="362410"/>
                      <a:pt x="74911" y="319170"/>
                      <a:pt x="48509" y="251972"/>
                    </a:cubicBezTo>
                    <a:cubicBezTo>
                      <a:pt x="29384" y="203355"/>
                      <a:pt x="46290" y="150885"/>
                      <a:pt x="93015" y="113919"/>
                    </a:cubicBezTo>
                    <a:cubicBezTo>
                      <a:pt x="43295" y="92172"/>
                      <a:pt x="10099" y="55436"/>
                      <a:pt x="502" y="1438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1060" name="Forme libre : forme 1059">
                <a:extLst>
                  <a:ext uri="{FF2B5EF4-FFF2-40B4-BE49-F238E27FC236}">
                    <a16:creationId xmlns:a16="http://schemas.microsoft.com/office/drawing/2014/main" id="{08A2481A-50BB-15CF-81B2-CA7603FC6628}"/>
                  </a:ext>
                </a:extLst>
              </p:cNvPr>
              <p:cNvSpPr/>
              <p:nvPr/>
            </p:nvSpPr>
            <p:spPr>
              <a:xfrm>
                <a:off x="1288971" y="10151329"/>
                <a:ext cx="1724398" cy="450405"/>
              </a:xfrm>
              <a:custGeom>
                <a:avLst/>
                <a:gdLst>
                  <a:gd name="connsiteX0" fmla="*/ 227126 w 1724398"/>
                  <a:gd name="connsiteY0" fmla="*/ 0 h 450405"/>
                  <a:gd name="connsiteX1" fmla="*/ 1695647 w 1724398"/>
                  <a:gd name="connsiteY1" fmla="*/ 0 h 450405"/>
                  <a:gd name="connsiteX2" fmla="*/ 1699429 w 1724398"/>
                  <a:gd name="connsiteY2" fmla="*/ 3587 h 450405"/>
                  <a:gd name="connsiteX3" fmla="*/ 1716074 w 1724398"/>
                  <a:gd name="connsiteY3" fmla="*/ 107538 h 450405"/>
                  <a:gd name="connsiteX4" fmla="*/ 1487101 w 1724398"/>
                  <a:gd name="connsiteY4" fmla="*/ 225293 h 450405"/>
                  <a:gd name="connsiteX5" fmla="*/ 1405132 w 1724398"/>
                  <a:gd name="connsiteY5" fmla="*/ 326194 h 450405"/>
                  <a:gd name="connsiteX6" fmla="*/ 1126056 w 1724398"/>
                  <a:gd name="connsiteY6" fmla="*/ 338411 h 450405"/>
                  <a:gd name="connsiteX7" fmla="*/ 926622 w 1724398"/>
                  <a:gd name="connsiteY7" fmla="*/ 446054 h 450405"/>
                  <a:gd name="connsiteX8" fmla="*/ 633388 w 1724398"/>
                  <a:gd name="connsiteY8" fmla="*/ 380349 h 450405"/>
                  <a:gd name="connsiteX9" fmla="*/ 197800 w 1724398"/>
                  <a:gd name="connsiteY9" fmla="*/ 315432 h 450405"/>
                  <a:gd name="connsiteX10" fmla="*/ 6282 w 1724398"/>
                  <a:gd name="connsiteY10" fmla="*/ 243191 h 450405"/>
                  <a:gd name="connsiteX11" fmla="*/ 0 w 1724398"/>
                  <a:gd name="connsiteY11" fmla="*/ 220028 h 450405"/>
                  <a:gd name="connsiteX12" fmla="*/ 56062 w 1724398"/>
                  <a:gd name="connsiteY12" fmla="*/ 207542 h 450405"/>
                  <a:gd name="connsiteX13" fmla="*/ 219360 w 1724398"/>
                  <a:gd name="connsiteY13" fmla="*/ 59924 h 450405"/>
                  <a:gd name="connsiteX14" fmla="*/ 228357 w 1724398"/>
                  <a:gd name="connsiteY14" fmla="*/ 9857 h 450405"/>
                  <a:gd name="connsiteX15" fmla="*/ 227126 w 1724398"/>
                  <a:gd name="connsiteY15" fmla="*/ 0 h 450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24398" h="450405">
                    <a:moveTo>
                      <a:pt x="227126" y="0"/>
                    </a:moveTo>
                    <a:lnTo>
                      <a:pt x="1695647" y="0"/>
                    </a:lnTo>
                    <a:lnTo>
                      <a:pt x="1699429" y="3587"/>
                    </a:lnTo>
                    <a:cubicBezTo>
                      <a:pt x="1725231" y="35841"/>
                      <a:pt x="1731496" y="72478"/>
                      <a:pt x="1716074" y="107538"/>
                    </a:cubicBezTo>
                    <a:cubicBezTo>
                      <a:pt x="1688737" y="169684"/>
                      <a:pt x="1598242" y="216225"/>
                      <a:pt x="1487101" y="225293"/>
                    </a:cubicBezTo>
                    <a:cubicBezTo>
                      <a:pt x="1486570" y="264083"/>
                      <a:pt x="1456663" y="300871"/>
                      <a:pt x="1405132" y="326194"/>
                    </a:cubicBezTo>
                    <a:cubicBezTo>
                      <a:pt x="1326836" y="364676"/>
                      <a:pt x="1213736" y="369621"/>
                      <a:pt x="1126056" y="338411"/>
                    </a:cubicBezTo>
                    <a:cubicBezTo>
                      <a:pt x="1097699" y="392018"/>
                      <a:pt x="1021769" y="432998"/>
                      <a:pt x="926622" y="446054"/>
                    </a:cubicBezTo>
                    <a:cubicBezTo>
                      <a:pt x="814502" y="461436"/>
                      <a:pt x="697486" y="435223"/>
                      <a:pt x="633388" y="380349"/>
                    </a:cubicBezTo>
                    <a:cubicBezTo>
                      <a:pt x="482099" y="432434"/>
                      <a:pt x="285603" y="403157"/>
                      <a:pt x="197800" y="315432"/>
                    </a:cubicBezTo>
                    <a:cubicBezTo>
                      <a:pt x="111547" y="321198"/>
                      <a:pt x="30558" y="290656"/>
                      <a:pt x="6282" y="243191"/>
                    </a:cubicBezTo>
                    <a:lnTo>
                      <a:pt x="0" y="220028"/>
                    </a:lnTo>
                    <a:lnTo>
                      <a:pt x="56062" y="207542"/>
                    </a:lnTo>
                    <a:cubicBezTo>
                      <a:pt x="136128" y="179470"/>
                      <a:pt x="197063" y="125910"/>
                      <a:pt x="219360" y="59924"/>
                    </a:cubicBezTo>
                    <a:cubicBezTo>
                      <a:pt x="224951" y="43379"/>
                      <a:pt x="227921" y="26586"/>
                      <a:pt x="228357" y="9857"/>
                    </a:cubicBezTo>
                    <a:lnTo>
                      <a:pt x="2271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509" name="Groupe 1508">
              <a:extLst>
                <a:ext uri="{FF2B5EF4-FFF2-40B4-BE49-F238E27FC236}">
                  <a16:creationId xmlns:a16="http://schemas.microsoft.com/office/drawing/2014/main" id="{C0CE4728-5D54-8C03-307B-C30228706697}"/>
                </a:ext>
              </a:extLst>
            </p:cNvPr>
            <p:cNvGrpSpPr/>
            <p:nvPr/>
          </p:nvGrpSpPr>
          <p:grpSpPr>
            <a:xfrm>
              <a:off x="810300" y="12341919"/>
              <a:ext cx="1384124" cy="614886"/>
              <a:chOff x="376815" y="9555480"/>
              <a:chExt cx="1072200" cy="476316"/>
            </a:xfrm>
          </p:grpSpPr>
          <p:grpSp>
            <p:nvGrpSpPr>
              <p:cNvPr id="1507" name="Groupe 1506">
                <a:extLst>
                  <a:ext uri="{FF2B5EF4-FFF2-40B4-BE49-F238E27FC236}">
                    <a16:creationId xmlns:a16="http://schemas.microsoft.com/office/drawing/2014/main" id="{911846BC-FE86-C930-CE7D-FBC60FA52F2B}"/>
                  </a:ext>
                </a:extLst>
              </p:cNvPr>
              <p:cNvGrpSpPr/>
              <p:nvPr/>
            </p:nvGrpSpPr>
            <p:grpSpPr>
              <a:xfrm>
                <a:off x="376815" y="9555480"/>
                <a:ext cx="991933" cy="476316"/>
                <a:chOff x="376815" y="9555480"/>
                <a:chExt cx="991933" cy="476316"/>
              </a:xfrm>
            </p:grpSpPr>
            <p:sp>
              <p:nvSpPr>
                <p:cNvPr id="1503" name="Forme libre : forme 1502">
                  <a:extLst>
                    <a:ext uri="{FF2B5EF4-FFF2-40B4-BE49-F238E27FC236}">
                      <a16:creationId xmlns:a16="http://schemas.microsoft.com/office/drawing/2014/main" id="{63CEB4BF-F6B4-9C16-488D-2D6AF3EB757D}"/>
                    </a:ext>
                  </a:extLst>
                </p:cNvPr>
                <p:cNvSpPr/>
                <p:nvPr/>
              </p:nvSpPr>
              <p:spPr>
                <a:xfrm rot="1649802" flipH="1" flipV="1">
                  <a:off x="418717" y="9844688"/>
                  <a:ext cx="396000" cy="121745"/>
                </a:xfrm>
                <a:custGeom>
                  <a:avLst/>
                  <a:gdLst>
                    <a:gd name="connsiteX0" fmla="*/ 0 w 381000"/>
                    <a:gd name="connsiteY0" fmla="*/ 82368 h 114753"/>
                    <a:gd name="connsiteX1" fmla="*/ 190500 w 381000"/>
                    <a:gd name="connsiteY1" fmla="*/ 453 h 114753"/>
                    <a:gd name="connsiteX2" fmla="*/ 381000 w 381000"/>
                    <a:gd name="connsiteY2" fmla="*/ 114753 h 11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0" h="114753">
                      <a:moveTo>
                        <a:pt x="0" y="82368"/>
                      </a:moveTo>
                      <a:cubicBezTo>
                        <a:pt x="63500" y="38712"/>
                        <a:pt x="127000" y="-4944"/>
                        <a:pt x="190500" y="453"/>
                      </a:cubicBezTo>
                      <a:cubicBezTo>
                        <a:pt x="254000" y="5850"/>
                        <a:pt x="317500" y="60301"/>
                        <a:pt x="381000" y="114753"/>
                      </a:cubicBezTo>
                    </a:path>
                  </a:pathLst>
                </a:custGeom>
                <a:noFill/>
                <a:ln w="6350">
                  <a:solidFill>
                    <a:srgbClr val="580F2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04" name="Forme libre : forme 1503">
                  <a:extLst>
                    <a:ext uri="{FF2B5EF4-FFF2-40B4-BE49-F238E27FC236}">
                      <a16:creationId xmlns:a16="http://schemas.microsoft.com/office/drawing/2014/main" id="{95D119B1-FD3A-5795-81C0-B4EB29186102}"/>
                    </a:ext>
                  </a:extLst>
                </p:cNvPr>
                <p:cNvSpPr/>
                <p:nvPr/>
              </p:nvSpPr>
              <p:spPr>
                <a:xfrm rot="1649802" flipH="1" flipV="1">
                  <a:off x="491512" y="9844687"/>
                  <a:ext cx="396000" cy="121745"/>
                </a:xfrm>
                <a:custGeom>
                  <a:avLst/>
                  <a:gdLst>
                    <a:gd name="connsiteX0" fmla="*/ 0 w 381000"/>
                    <a:gd name="connsiteY0" fmla="*/ 82368 h 114753"/>
                    <a:gd name="connsiteX1" fmla="*/ 190500 w 381000"/>
                    <a:gd name="connsiteY1" fmla="*/ 453 h 114753"/>
                    <a:gd name="connsiteX2" fmla="*/ 381000 w 381000"/>
                    <a:gd name="connsiteY2" fmla="*/ 114753 h 11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0" h="114753">
                      <a:moveTo>
                        <a:pt x="0" y="82368"/>
                      </a:moveTo>
                      <a:cubicBezTo>
                        <a:pt x="63500" y="38712"/>
                        <a:pt x="127000" y="-4944"/>
                        <a:pt x="190500" y="453"/>
                      </a:cubicBezTo>
                      <a:cubicBezTo>
                        <a:pt x="254000" y="5850"/>
                        <a:pt x="317500" y="60301"/>
                        <a:pt x="381000" y="114753"/>
                      </a:cubicBezTo>
                    </a:path>
                  </a:pathLst>
                </a:custGeom>
                <a:noFill/>
                <a:ln w="6350">
                  <a:solidFill>
                    <a:srgbClr val="580F2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05" name="Forme libre : forme 1504">
                  <a:extLst>
                    <a:ext uri="{FF2B5EF4-FFF2-40B4-BE49-F238E27FC236}">
                      <a16:creationId xmlns:a16="http://schemas.microsoft.com/office/drawing/2014/main" id="{BD01B2AC-63E8-A34A-8536-99E380577B0C}"/>
                    </a:ext>
                  </a:extLst>
                </p:cNvPr>
                <p:cNvSpPr/>
                <p:nvPr/>
              </p:nvSpPr>
              <p:spPr>
                <a:xfrm rot="19579834" flipH="1" flipV="1">
                  <a:off x="972748" y="9842820"/>
                  <a:ext cx="396000" cy="144000"/>
                </a:xfrm>
                <a:custGeom>
                  <a:avLst/>
                  <a:gdLst>
                    <a:gd name="connsiteX0" fmla="*/ 0 w 381000"/>
                    <a:gd name="connsiteY0" fmla="*/ 82368 h 114753"/>
                    <a:gd name="connsiteX1" fmla="*/ 190500 w 381000"/>
                    <a:gd name="connsiteY1" fmla="*/ 453 h 114753"/>
                    <a:gd name="connsiteX2" fmla="*/ 381000 w 381000"/>
                    <a:gd name="connsiteY2" fmla="*/ 114753 h 11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0" h="114753">
                      <a:moveTo>
                        <a:pt x="0" y="82368"/>
                      </a:moveTo>
                      <a:cubicBezTo>
                        <a:pt x="63500" y="38712"/>
                        <a:pt x="127000" y="-4944"/>
                        <a:pt x="190500" y="453"/>
                      </a:cubicBezTo>
                      <a:cubicBezTo>
                        <a:pt x="254000" y="5850"/>
                        <a:pt x="317500" y="60301"/>
                        <a:pt x="381000" y="114753"/>
                      </a:cubicBezTo>
                    </a:path>
                  </a:pathLst>
                </a:custGeom>
                <a:noFill/>
                <a:ln w="6350">
                  <a:solidFill>
                    <a:srgbClr val="580F2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06" name="Forme libre : forme 1505">
                  <a:extLst>
                    <a:ext uri="{FF2B5EF4-FFF2-40B4-BE49-F238E27FC236}">
                      <a16:creationId xmlns:a16="http://schemas.microsoft.com/office/drawing/2014/main" id="{CE6E4066-AB5C-4649-04EE-67134D85340F}"/>
                    </a:ext>
                  </a:extLst>
                </p:cNvPr>
                <p:cNvSpPr/>
                <p:nvPr/>
              </p:nvSpPr>
              <p:spPr>
                <a:xfrm rot="20729783" flipH="1" flipV="1">
                  <a:off x="941735" y="9887796"/>
                  <a:ext cx="192430" cy="144000"/>
                </a:xfrm>
                <a:custGeom>
                  <a:avLst/>
                  <a:gdLst>
                    <a:gd name="connsiteX0" fmla="*/ 0 w 381000"/>
                    <a:gd name="connsiteY0" fmla="*/ 82368 h 114753"/>
                    <a:gd name="connsiteX1" fmla="*/ 190500 w 381000"/>
                    <a:gd name="connsiteY1" fmla="*/ 453 h 114753"/>
                    <a:gd name="connsiteX2" fmla="*/ 381000 w 381000"/>
                    <a:gd name="connsiteY2" fmla="*/ 114753 h 11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0" h="114753">
                      <a:moveTo>
                        <a:pt x="0" y="82368"/>
                      </a:moveTo>
                      <a:cubicBezTo>
                        <a:pt x="63500" y="38712"/>
                        <a:pt x="127000" y="-4944"/>
                        <a:pt x="190500" y="453"/>
                      </a:cubicBezTo>
                      <a:cubicBezTo>
                        <a:pt x="254000" y="5850"/>
                        <a:pt x="317500" y="60301"/>
                        <a:pt x="381000" y="114753"/>
                      </a:cubicBezTo>
                    </a:path>
                  </a:pathLst>
                </a:custGeom>
                <a:noFill/>
                <a:ln w="6350">
                  <a:solidFill>
                    <a:srgbClr val="580F2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497" name="Ellipse 1496">
                  <a:extLst>
                    <a:ext uri="{FF2B5EF4-FFF2-40B4-BE49-F238E27FC236}">
                      <a16:creationId xmlns:a16="http://schemas.microsoft.com/office/drawing/2014/main" id="{91F4D815-973A-6235-42CD-AA9B8A4E0A44}"/>
                    </a:ext>
                  </a:extLst>
                </p:cNvPr>
                <p:cNvSpPr/>
                <p:nvPr/>
              </p:nvSpPr>
              <p:spPr>
                <a:xfrm>
                  <a:off x="376815" y="9555480"/>
                  <a:ext cx="963040" cy="376524"/>
                </a:xfrm>
                <a:custGeom>
                  <a:avLst/>
                  <a:gdLst>
                    <a:gd name="connsiteX0" fmla="*/ 0 w 711554"/>
                    <a:gd name="connsiteY0" fmla="*/ 188262 h 376524"/>
                    <a:gd name="connsiteX1" fmla="*/ 355777 w 711554"/>
                    <a:gd name="connsiteY1" fmla="*/ 0 h 376524"/>
                    <a:gd name="connsiteX2" fmla="*/ 711554 w 711554"/>
                    <a:gd name="connsiteY2" fmla="*/ 188262 h 376524"/>
                    <a:gd name="connsiteX3" fmla="*/ 355777 w 711554"/>
                    <a:gd name="connsiteY3" fmla="*/ 376524 h 376524"/>
                    <a:gd name="connsiteX4" fmla="*/ 0 w 711554"/>
                    <a:gd name="connsiteY4" fmla="*/ 188262 h 376524"/>
                    <a:gd name="connsiteX0" fmla="*/ 15837 w 727391"/>
                    <a:gd name="connsiteY0" fmla="*/ 188262 h 376524"/>
                    <a:gd name="connsiteX1" fmla="*/ 371614 w 727391"/>
                    <a:gd name="connsiteY1" fmla="*/ 0 h 376524"/>
                    <a:gd name="connsiteX2" fmla="*/ 727391 w 727391"/>
                    <a:gd name="connsiteY2" fmla="*/ 188262 h 376524"/>
                    <a:gd name="connsiteX3" fmla="*/ 371614 w 727391"/>
                    <a:gd name="connsiteY3" fmla="*/ 376524 h 376524"/>
                    <a:gd name="connsiteX4" fmla="*/ 15837 w 727391"/>
                    <a:gd name="connsiteY4" fmla="*/ 188262 h 376524"/>
                    <a:gd name="connsiteX0" fmla="*/ 1664 w 713218"/>
                    <a:gd name="connsiteY0" fmla="*/ 188262 h 376524"/>
                    <a:gd name="connsiteX1" fmla="*/ 357441 w 713218"/>
                    <a:gd name="connsiteY1" fmla="*/ 0 h 376524"/>
                    <a:gd name="connsiteX2" fmla="*/ 713218 w 713218"/>
                    <a:gd name="connsiteY2" fmla="*/ 188262 h 376524"/>
                    <a:gd name="connsiteX3" fmla="*/ 357441 w 713218"/>
                    <a:gd name="connsiteY3" fmla="*/ 376524 h 376524"/>
                    <a:gd name="connsiteX4" fmla="*/ 1664 w 713218"/>
                    <a:gd name="connsiteY4" fmla="*/ 188262 h 376524"/>
                    <a:gd name="connsiteX0" fmla="*/ 17 w 711571"/>
                    <a:gd name="connsiteY0" fmla="*/ 188262 h 376524"/>
                    <a:gd name="connsiteX1" fmla="*/ 355794 w 711571"/>
                    <a:gd name="connsiteY1" fmla="*/ 0 h 376524"/>
                    <a:gd name="connsiteX2" fmla="*/ 711571 w 711571"/>
                    <a:gd name="connsiteY2" fmla="*/ 188262 h 376524"/>
                    <a:gd name="connsiteX3" fmla="*/ 355794 w 711571"/>
                    <a:gd name="connsiteY3" fmla="*/ 376524 h 376524"/>
                    <a:gd name="connsiteX4" fmla="*/ 17 w 711571"/>
                    <a:gd name="connsiteY4" fmla="*/ 188262 h 376524"/>
                    <a:gd name="connsiteX0" fmla="*/ 17 w 711571"/>
                    <a:gd name="connsiteY0" fmla="*/ 188262 h 376524"/>
                    <a:gd name="connsiteX1" fmla="*/ 355794 w 711571"/>
                    <a:gd name="connsiteY1" fmla="*/ 0 h 376524"/>
                    <a:gd name="connsiteX2" fmla="*/ 711571 w 711571"/>
                    <a:gd name="connsiteY2" fmla="*/ 188262 h 376524"/>
                    <a:gd name="connsiteX3" fmla="*/ 355794 w 711571"/>
                    <a:gd name="connsiteY3" fmla="*/ 376524 h 376524"/>
                    <a:gd name="connsiteX4" fmla="*/ 17 w 711571"/>
                    <a:gd name="connsiteY4" fmla="*/ 188262 h 376524"/>
                    <a:gd name="connsiteX0" fmla="*/ 17 w 711571"/>
                    <a:gd name="connsiteY0" fmla="*/ 188262 h 376524"/>
                    <a:gd name="connsiteX1" fmla="*/ 355794 w 711571"/>
                    <a:gd name="connsiteY1" fmla="*/ 0 h 376524"/>
                    <a:gd name="connsiteX2" fmla="*/ 711571 w 711571"/>
                    <a:gd name="connsiteY2" fmla="*/ 188262 h 376524"/>
                    <a:gd name="connsiteX3" fmla="*/ 355794 w 711571"/>
                    <a:gd name="connsiteY3" fmla="*/ 376524 h 376524"/>
                    <a:gd name="connsiteX4" fmla="*/ 17 w 711571"/>
                    <a:gd name="connsiteY4" fmla="*/ 188262 h 376524"/>
                    <a:gd name="connsiteX0" fmla="*/ 17 w 711571"/>
                    <a:gd name="connsiteY0" fmla="*/ 188262 h 376524"/>
                    <a:gd name="connsiteX1" fmla="*/ 355794 w 711571"/>
                    <a:gd name="connsiteY1" fmla="*/ 0 h 376524"/>
                    <a:gd name="connsiteX2" fmla="*/ 711571 w 711571"/>
                    <a:gd name="connsiteY2" fmla="*/ 188262 h 376524"/>
                    <a:gd name="connsiteX3" fmla="*/ 355794 w 711571"/>
                    <a:gd name="connsiteY3" fmla="*/ 376524 h 376524"/>
                    <a:gd name="connsiteX4" fmla="*/ 17 w 711571"/>
                    <a:gd name="connsiteY4" fmla="*/ 188262 h 376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1571" h="376524">
                      <a:moveTo>
                        <a:pt x="17" y="188262"/>
                      </a:moveTo>
                      <a:cubicBezTo>
                        <a:pt x="-1888" y="156678"/>
                        <a:pt x="159304" y="0"/>
                        <a:pt x="355794" y="0"/>
                      </a:cubicBezTo>
                      <a:cubicBezTo>
                        <a:pt x="552284" y="0"/>
                        <a:pt x="711571" y="30948"/>
                        <a:pt x="711571" y="188262"/>
                      </a:cubicBezTo>
                      <a:cubicBezTo>
                        <a:pt x="711571" y="362721"/>
                        <a:pt x="552284" y="376524"/>
                        <a:pt x="355794" y="376524"/>
                      </a:cubicBezTo>
                      <a:cubicBezTo>
                        <a:pt x="159304" y="376524"/>
                        <a:pt x="1922" y="219846"/>
                        <a:pt x="17" y="188262"/>
                      </a:cubicBezTo>
                      <a:close/>
                    </a:path>
                  </a:pathLst>
                </a:custGeom>
                <a:solidFill>
                  <a:srgbClr val="670F3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01" name="Rectangle : coins arrondis 1500">
                  <a:extLst>
                    <a:ext uri="{FF2B5EF4-FFF2-40B4-BE49-F238E27FC236}">
                      <a16:creationId xmlns:a16="http://schemas.microsoft.com/office/drawing/2014/main" id="{CB2B708A-4BC5-FFAE-2366-DB7C5FC8DC36}"/>
                    </a:ext>
                  </a:extLst>
                </p:cNvPr>
                <p:cNvSpPr/>
                <p:nvPr/>
              </p:nvSpPr>
              <p:spPr>
                <a:xfrm>
                  <a:off x="778309" y="9890572"/>
                  <a:ext cx="217170" cy="133350"/>
                </a:xfrm>
                <a:prstGeom prst="roundRect">
                  <a:avLst/>
                </a:prstGeom>
                <a:solidFill>
                  <a:srgbClr val="670F3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02" name="Rectangle : coins arrondis 1501">
                  <a:extLst>
                    <a:ext uri="{FF2B5EF4-FFF2-40B4-BE49-F238E27FC236}">
                      <a16:creationId xmlns:a16="http://schemas.microsoft.com/office/drawing/2014/main" id="{27AA256B-897A-3D22-7A8C-69DEAA0692F0}"/>
                    </a:ext>
                  </a:extLst>
                </p:cNvPr>
                <p:cNvSpPr/>
                <p:nvPr/>
              </p:nvSpPr>
              <p:spPr>
                <a:xfrm>
                  <a:off x="401548" y="9623539"/>
                  <a:ext cx="72797" cy="242456"/>
                </a:xfrm>
                <a:prstGeom prst="roundRect">
                  <a:avLst/>
                </a:prstGeom>
                <a:solidFill>
                  <a:srgbClr val="670F3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sp>
            <p:nvSpPr>
              <p:cNvPr id="1508" name="ZoneTexte 1507">
                <a:extLst>
                  <a:ext uri="{FF2B5EF4-FFF2-40B4-BE49-F238E27FC236}">
                    <a16:creationId xmlns:a16="http://schemas.microsoft.com/office/drawing/2014/main" id="{ADF2D423-DF15-C5DF-DACC-EF5062B07A91}"/>
                  </a:ext>
                </a:extLst>
              </p:cNvPr>
              <p:cNvSpPr txBox="1"/>
              <p:nvPr/>
            </p:nvSpPr>
            <p:spPr>
              <a:xfrm>
                <a:off x="441768" y="9625747"/>
                <a:ext cx="1007247" cy="21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62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My_Defender</a:t>
                </a:r>
                <a:endParaRPr lang="fr-FR" sz="1162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endParaRP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02C5C9E-F6F1-1290-99C2-4F93288A1397}"/>
                </a:ext>
              </a:extLst>
            </p:cNvPr>
            <p:cNvGrpSpPr/>
            <p:nvPr/>
          </p:nvGrpSpPr>
          <p:grpSpPr>
            <a:xfrm>
              <a:off x="-155460" y="12618283"/>
              <a:ext cx="4433988" cy="5102118"/>
              <a:chOff x="-155460" y="12618283"/>
              <a:chExt cx="4433988" cy="5102118"/>
            </a:xfrm>
          </p:grpSpPr>
          <p:grpSp>
            <p:nvGrpSpPr>
              <p:cNvPr id="1562" name="Groupe 1561">
                <a:extLst>
                  <a:ext uri="{FF2B5EF4-FFF2-40B4-BE49-F238E27FC236}">
                    <a16:creationId xmlns:a16="http://schemas.microsoft.com/office/drawing/2014/main" id="{3132B7B6-CA15-F7C5-217B-6FB655CA1CCB}"/>
                  </a:ext>
                </a:extLst>
              </p:cNvPr>
              <p:cNvGrpSpPr/>
              <p:nvPr/>
            </p:nvGrpSpPr>
            <p:grpSpPr>
              <a:xfrm>
                <a:off x="2819587" y="12618283"/>
                <a:ext cx="1027382" cy="563241"/>
                <a:chOff x="2001872" y="9769563"/>
                <a:chExt cx="795853" cy="436310"/>
              </a:xfrm>
            </p:grpSpPr>
            <p:sp>
              <p:nvSpPr>
                <p:cNvPr id="1549" name="Triangle isocèle 1548">
                  <a:extLst>
                    <a:ext uri="{FF2B5EF4-FFF2-40B4-BE49-F238E27FC236}">
                      <a16:creationId xmlns:a16="http://schemas.microsoft.com/office/drawing/2014/main" id="{841B6276-E9C6-A535-3954-49EF5855A697}"/>
                    </a:ext>
                  </a:extLst>
                </p:cNvPr>
                <p:cNvSpPr/>
                <p:nvPr/>
              </p:nvSpPr>
              <p:spPr>
                <a:xfrm>
                  <a:off x="2436973" y="10090508"/>
                  <a:ext cx="93410" cy="11049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B0D2E"/>
                </a:solidFill>
                <a:ln>
                  <a:solidFill>
                    <a:srgbClr val="5B0D2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48" name="Triangle isocèle 1547">
                  <a:extLst>
                    <a:ext uri="{FF2B5EF4-FFF2-40B4-BE49-F238E27FC236}">
                      <a16:creationId xmlns:a16="http://schemas.microsoft.com/office/drawing/2014/main" id="{76E631DF-97CE-8D2B-E16D-4A97EB0325DC}"/>
                    </a:ext>
                  </a:extLst>
                </p:cNvPr>
                <p:cNvSpPr/>
                <p:nvPr/>
              </p:nvSpPr>
              <p:spPr>
                <a:xfrm>
                  <a:off x="2436973" y="10023984"/>
                  <a:ext cx="93410" cy="11049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70F35"/>
                </a:solidFill>
                <a:ln>
                  <a:solidFill>
                    <a:srgbClr val="670F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47" name="Triangle isocèle 1546">
                  <a:extLst>
                    <a:ext uri="{FF2B5EF4-FFF2-40B4-BE49-F238E27FC236}">
                      <a16:creationId xmlns:a16="http://schemas.microsoft.com/office/drawing/2014/main" id="{5786FFAA-579A-2808-BBC1-6492611A4CE4}"/>
                    </a:ext>
                  </a:extLst>
                </p:cNvPr>
                <p:cNvSpPr/>
                <p:nvPr/>
              </p:nvSpPr>
              <p:spPr>
                <a:xfrm>
                  <a:off x="2436973" y="9955647"/>
                  <a:ext cx="93410" cy="11049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E0A39"/>
                </a:solidFill>
                <a:ln>
                  <a:solidFill>
                    <a:srgbClr val="6E0A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0" name="Triangle isocèle 1549">
                  <a:extLst>
                    <a:ext uri="{FF2B5EF4-FFF2-40B4-BE49-F238E27FC236}">
                      <a16:creationId xmlns:a16="http://schemas.microsoft.com/office/drawing/2014/main" id="{87D5D3C0-6C82-410B-2124-6B12A3D2FA16}"/>
                    </a:ext>
                  </a:extLst>
                </p:cNvPr>
                <p:cNvSpPr/>
                <p:nvPr/>
              </p:nvSpPr>
              <p:spPr>
                <a:xfrm>
                  <a:off x="2274635" y="10130396"/>
                  <a:ext cx="64705" cy="7060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B0D2E"/>
                </a:solidFill>
                <a:ln>
                  <a:solidFill>
                    <a:srgbClr val="5B0D2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1" name="Triangle isocèle 1550">
                  <a:extLst>
                    <a:ext uri="{FF2B5EF4-FFF2-40B4-BE49-F238E27FC236}">
                      <a16:creationId xmlns:a16="http://schemas.microsoft.com/office/drawing/2014/main" id="{4A6C5154-A05F-E6EB-833B-B8E536D33F31}"/>
                    </a:ext>
                  </a:extLst>
                </p:cNvPr>
                <p:cNvSpPr/>
                <p:nvPr/>
              </p:nvSpPr>
              <p:spPr>
                <a:xfrm>
                  <a:off x="2274635" y="10063872"/>
                  <a:ext cx="64705" cy="7060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70F35"/>
                </a:solidFill>
                <a:ln>
                  <a:solidFill>
                    <a:srgbClr val="670F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2" name="Triangle isocèle 1551">
                  <a:extLst>
                    <a:ext uri="{FF2B5EF4-FFF2-40B4-BE49-F238E27FC236}">
                      <a16:creationId xmlns:a16="http://schemas.microsoft.com/office/drawing/2014/main" id="{A5D63CCC-9C08-1872-8FF0-C9D8C21719C7}"/>
                    </a:ext>
                  </a:extLst>
                </p:cNvPr>
                <p:cNvSpPr/>
                <p:nvPr/>
              </p:nvSpPr>
              <p:spPr>
                <a:xfrm>
                  <a:off x="2274635" y="9995535"/>
                  <a:ext cx="64705" cy="7060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E0A39"/>
                </a:solidFill>
                <a:ln>
                  <a:solidFill>
                    <a:srgbClr val="6E0A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3" name="Triangle isocèle 1552">
                  <a:extLst>
                    <a:ext uri="{FF2B5EF4-FFF2-40B4-BE49-F238E27FC236}">
                      <a16:creationId xmlns:a16="http://schemas.microsoft.com/office/drawing/2014/main" id="{9769F870-AE4D-8754-AE38-36FB5B02DE18}"/>
                    </a:ext>
                  </a:extLst>
                </p:cNvPr>
                <p:cNvSpPr/>
                <p:nvPr/>
              </p:nvSpPr>
              <p:spPr>
                <a:xfrm>
                  <a:off x="2128761" y="10056101"/>
                  <a:ext cx="64705" cy="13267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B0D2E"/>
                </a:solidFill>
                <a:ln>
                  <a:solidFill>
                    <a:srgbClr val="5B0D2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4" name="Triangle isocèle 1553">
                  <a:extLst>
                    <a:ext uri="{FF2B5EF4-FFF2-40B4-BE49-F238E27FC236}">
                      <a16:creationId xmlns:a16="http://schemas.microsoft.com/office/drawing/2014/main" id="{A5BE72AF-1E4A-4396-8B77-61350A3BC4E2}"/>
                    </a:ext>
                  </a:extLst>
                </p:cNvPr>
                <p:cNvSpPr/>
                <p:nvPr/>
              </p:nvSpPr>
              <p:spPr>
                <a:xfrm>
                  <a:off x="2128761" y="9989577"/>
                  <a:ext cx="64705" cy="13267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70F35"/>
                </a:solidFill>
                <a:ln>
                  <a:solidFill>
                    <a:srgbClr val="670F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5" name="Triangle isocèle 1554">
                  <a:extLst>
                    <a:ext uri="{FF2B5EF4-FFF2-40B4-BE49-F238E27FC236}">
                      <a16:creationId xmlns:a16="http://schemas.microsoft.com/office/drawing/2014/main" id="{CFF92B42-B39F-140F-38E3-BDD7B0851AF9}"/>
                    </a:ext>
                  </a:extLst>
                </p:cNvPr>
                <p:cNvSpPr/>
                <p:nvPr/>
              </p:nvSpPr>
              <p:spPr>
                <a:xfrm>
                  <a:off x="2128761" y="9921240"/>
                  <a:ext cx="64705" cy="13267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E0A39"/>
                </a:solidFill>
                <a:ln>
                  <a:solidFill>
                    <a:srgbClr val="6E0A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6" name="Triangle isocèle 1555">
                  <a:extLst>
                    <a:ext uri="{FF2B5EF4-FFF2-40B4-BE49-F238E27FC236}">
                      <a16:creationId xmlns:a16="http://schemas.microsoft.com/office/drawing/2014/main" id="{76AD2CD8-CF96-48A0-146C-244210B9801E}"/>
                    </a:ext>
                  </a:extLst>
                </p:cNvPr>
                <p:cNvSpPr/>
                <p:nvPr/>
              </p:nvSpPr>
              <p:spPr>
                <a:xfrm>
                  <a:off x="2582847" y="9979659"/>
                  <a:ext cx="214878" cy="22621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B0D2E"/>
                </a:solidFill>
                <a:ln>
                  <a:solidFill>
                    <a:srgbClr val="5B0D2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7" name="Triangle isocèle 1556">
                  <a:extLst>
                    <a:ext uri="{FF2B5EF4-FFF2-40B4-BE49-F238E27FC236}">
                      <a16:creationId xmlns:a16="http://schemas.microsoft.com/office/drawing/2014/main" id="{DDED5330-8D1A-4D9F-1E79-8D70472D141A}"/>
                    </a:ext>
                  </a:extLst>
                </p:cNvPr>
                <p:cNvSpPr/>
                <p:nvPr/>
              </p:nvSpPr>
              <p:spPr>
                <a:xfrm>
                  <a:off x="2582847" y="9874970"/>
                  <a:ext cx="214878" cy="19604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70F35"/>
                </a:solidFill>
                <a:ln>
                  <a:solidFill>
                    <a:srgbClr val="670F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8" name="Triangle isocèle 1557">
                  <a:extLst>
                    <a:ext uri="{FF2B5EF4-FFF2-40B4-BE49-F238E27FC236}">
                      <a16:creationId xmlns:a16="http://schemas.microsoft.com/office/drawing/2014/main" id="{FA419849-8126-3EE6-9D62-6C771BA0AABB}"/>
                    </a:ext>
                  </a:extLst>
                </p:cNvPr>
                <p:cNvSpPr/>
                <p:nvPr/>
              </p:nvSpPr>
              <p:spPr>
                <a:xfrm>
                  <a:off x="2582847" y="9769563"/>
                  <a:ext cx="214878" cy="18451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E0A39"/>
                </a:solidFill>
                <a:ln>
                  <a:solidFill>
                    <a:srgbClr val="6E0A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59" name="Triangle isocèle 1558">
                  <a:extLst>
                    <a:ext uri="{FF2B5EF4-FFF2-40B4-BE49-F238E27FC236}">
                      <a16:creationId xmlns:a16="http://schemas.microsoft.com/office/drawing/2014/main" id="{C8B214EA-270B-4685-350D-3F25DD6CD47A}"/>
                    </a:ext>
                  </a:extLst>
                </p:cNvPr>
                <p:cNvSpPr/>
                <p:nvPr/>
              </p:nvSpPr>
              <p:spPr>
                <a:xfrm>
                  <a:off x="2001872" y="10148680"/>
                  <a:ext cx="45720" cy="46148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B0D2E"/>
                </a:solidFill>
                <a:ln>
                  <a:solidFill>
                    <a:srgbClr val="5B0D2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60" name="Triangle isocèle 1559">
                  <a:extLst>
                    <a:ext uri="{FF2B5EF4-FFF2-40B4-BE49-F238E27FC236}">
                      <a16:creationId xmlns:a16="http://schemas.microsoft.com/office/drawing/2014/main" id="{B650F19E-5A68-F185-15E3-B60481A5581D}"/>
                    </a:ext>
                  </a:extLst>
                </p:cNvPr>
                <p:cNvSpPr/>
                <p:nvPr/>
              </p:nvSpPr>
              <p:spPr>
                <a:xfrm>
                  <a:off x="2001872" y="10112636"/>
                  <a:ext cx="45720" cy="46148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70F35"/>
                </a:solidFill>
                <a:ln>
                  <a:solidFill>
                    <a:srgbClr val="670F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61" name="Triangle isocèle 1560">
                  <a:extLst>
                    <a:ext uri="{FF2B5EF4-FFF2-40B4-BE49-F238E27FC236}">
                      <a16:creationId xmlns:a16="http://schemas.microsoft.com/office/drawing/2014/main" id="{7D34A4B1-9F0A-D763-287C-57E3C143D70F}"/>
                    </a:ext>
                  </a:extLst>
                </p:cNvPr>
                <p:cNvSpPr/>
                <p:nvPr/>
              </p:nvSpPr>
              <p:spPr>
                <a:xfrm>
                  <a:off x="2001872" y="10084939"/>
                  <a:ext cx="45720" cy="46148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6E0A39"/>
                </a:solidFill>
                <a:ln>
                  <a:solidFill>
                    <a:srgbClr val="6E0A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grpSp>
            <p:nvGrpSpPr>
              <p:cNvPr id="1539" name="Groupe 1538">
                <a:extLst>
                  <a:ext uri="{FF2B5EF4-FFF2-40B4-BE49-F238E27FC236}">
                    <a16:creationId xmlns:a16="http://schemas.microsoft.com/office/drawing/2014/main" id="{2E8075AB-1E3D-4E8F-0E64-5F9D042AA9A2}"/>
                  </a:ext>
                </a:extLst>
              </p:cNvPr>
              <p:cNvGrpSpPr/>
              <p:nvPr/>
            </p:nvGrpSpPr>
            <p:grpSpPr>
              <a:xfrm>
                <a:off x="-128892" y="13198748"/>
                <a:ext cx="4407420" cy="4521653"/>
                <a:chOff x="-69750" y="11226800"/>
                <a:chExt cx="2770087" cy="3502660"/>
              </a:xfrm>
              <a:solidFill>
                <a:srgbClr val="6E0A39"/>
              </a:solidFill>
              <a:effectLst>
                <a:glow rad="63500">
                  <a:srgbClr val="1C1311">
                    <a:alpha val="40000"/>
                  </a:srgbClr>
                </a:glow>
              </a:effectLst>
            </p:grpSpPr>
            <p:sp>
              <p:nvSpPr>
                <p:cNvPr id="1540" name="Trapèze 1068">
                  <a:extLst>
                    <a:ext uri="{FF2B5EF4-FFF2-40B4-BE49-F238E27FC236}">
                      <a16:creationId xmlns:a16="http://schemas.microsoft.com/office/drawing/2014/main" id="{F3262D88-DB04-A778-4D77-9EC2A2DCA5D5}"/>
                    </a:ext>
                  </a:extLst>
                </p:cNvPr>
                <p:cNvSpPr/>
                <p:nvPr/>
              </p:nvSpPr>
              <p:spPr>
                <a:xfrm flipV="1">
                  <a:off x="-69750" y="11226800"/>
                  <a:ext cx="2770087" cy="2791459"/>
                </a:xfrm>
                <a:custGeom>
                  <a:avLst/>
                  <a:gdLst>
                    <a:gd name="connsiteX0" fmla="*/ 0 w 2700338"/>
                    <a:gd name="connsiteY0" fmla="*/ 3147060 h 3147060"/>
                    <a:gd name="connsiteX1" fmla="*/ 802243 w 2700338"/>
                    <a:gd name="connsiteY1" fmla="*/ 0 h 3147060"/>
                    <a:gd name="connsiteX2" fmla="*/ 1898095 w 2700338"/>
                    <a:gd name="connsiteY2" fmla="*/ 0 h 3147060"/>
                    <a:gd name="connsiteX3" fmla="*/ 2700338 w 2700338"/>
                    <a:gd name="connsiteY3" fmla="*/ 3147060 h 3147060"/>
                    <a:gd name="connsiteX4" fmla="*/ 0 w 2700338"/>
                    <a:gd name="connsiteY4" fmla="*/ 3147060 h 3147060"/>
                    <a:gd name="connsiteX0" fmla="*/ 0 w 2700338"/>
                    <a:gd name="connsiteY0" fmla="*/ 3147060 h 3147060"/>
                    <a:gd name="connsiteX1" fmla="*/ 787003 w 2700338"/>
                    <a:gd name="connsiteY1" fmla="*/ 83820 h 3147060"/>
                    <a:gd name="connsiteX2" fmla="*/ 1898095 w 2700338"/>
                    <a:gd name="connsiteY2" fmla="*/ 0 h 3147060"/>
                    <a:gd name="connsiteX3" fmla="*/ 2700338 w 2700338"/>
                    <a:gd name="connsiteY3" fmla="*/ 3147060 h 3147060"/>
                    <a:gd name="connsiteX4" fmla="*/ 0 w 2700338"/>
                    <a:gd name="connsiteY4" fmla="*/ 3147060 h 3147060"/>
                    <a:gd name="connsiteX0" fmla="*/ 0 w 2700338"/>
                    <a:gd name="connsiteY0" fmla="*/ 3147060 h 3147060"/>
                    <a:gd name="connsiteX1" fmla="*/ 563880 w 2700338"/>
                    <a:gd name="connsiteY1" fmla="*/ 480060 h 3147060"/>
                    <a:gd name="connsiteX2" fmla="*/ 787003 w 2700338"/>
                    <a:gd name="connsiteY2" fmla="*/ 83820 h 3147060"/>
                    <a:gd name="connsiteX3" fmla="*/ 1898095 w 2700338"/>
                    <a:gd name="connsiteY3" fmla="*/ 0 h 3147060"/>
                    <a:gd name="connsiteX4" fmla="*/ 2700338 w 2700338"/>
                    <a:gd name="connsiteY4" fmla="*/ 3147060 h 3147060"/>
                    <a:gd name="connsiteX5" fmla="*/ 0 w 2700338"/>
                    <a:gd name="connsiteY5" fmla="*/ 3147060 h 3147060"/>
                    <a:gd name="connsiteX0" fmla="*/ 100165 w 2800503"/>
                    <a:gd name="connsiteY0" fmla="*/ 3147060 h 3147060"/>
                    <a:gd name="connsiteX1" fmla="*/ 613245 w 2800503"/>
                    <a:gd name="connsiteY1" fmla="*/ 1018540 h 3147060"/>
                    <a:gd name="connsiteX2" fmla="*/ 664045 w 2800503"/>
                    <a:gd name="connsiteY2" fmla="*/ 480060 h 3147060"/>
                    <a:gd name="connsiteX3" fmla="*/ 887168 w 2800503"/>
                    <a:gd name="connsiteY3" fmla="*/ 83820 h 3147060"/>
                    <a:gd name="connsiteX4" fmla="*/ 1998260 w 2800503"/>
                    <a:gd name="connsiteY4" fmla="*/ 0 h 3147060"/>
                    <a:gd name="connsiteX5" fmla="*/ 2800503 w 2800503"/>
                    <a:gd name="connsiteY5" fmla="*/ 3147060 h 3147060"/>
                    <a:gd name="connsiteX6" fmla="*/ 100165 w 2800503"/>
                    <a:gd name="connsiteY6" fmla="*/ 3147060 h 3147060"/>
                    <a:gd name="connsiteX0" fmla="*/ 189912 w 2890250"/>
                    <a:gd name="connsiteY0" fmla="*/ 3147060 h 3147060"/>
                    <a:gd name="connsiteX1" fmla="*/ 266113 w 2890250"/>
                    <a:gd name="connsiteY1" fmla="*/ 1968500 h 3147060"/>
                    <a:gd name="connsiteX2" fmla="*/ 702992 w 2890250"/>
                    <a:gd name="connsiteY2" fmla="*/ 1018540 h 3147060"/>
                    <a:gd name="connsiteX3" fmla="*/ 753792 w 2890250"/>
                    <a:gd name="connsiteY3" fmla="*/ 480060 h 3147060"/>
                    <a:gd name="connsiteX4" fmla="*/ 976915 w 2890250"/>
                    <a:gd name="connsiteY4" fmla="*/ 83820 h 3147060"/>
                    <a:gd name="connsiteX5" fmla="*/ 2088007 w 2890250"/>
                    <a:gd name="connsiteY5" fmla="*/ 0 h 3147060"/>
                    <a:gd name="connsiteX6" fmla="*/ 2890250 w 2890250"/>
                    <a:gd name="connsiteY6" fmla="*/ 3147060 h 3147060"/>
                    <a:gd name="connsiteX7" fmla="*/ 189912 w 2890250"/>
                    <a:gd name="connsiteY7" fmla="*/ 3147060 h 3147060"/>
                    <a:gd name="connsiteX0" fmla="*/ 189912 w 2890250"/>
                    <a:gd name="connsiteY0" fmla="*/ 3147060 h 3147060"/>
                    <a:gd name="connsiteX1" fmla="*/ 266113 w 2890250"/>
                    <a:gd name="connsiteY1" fmla="*/ 1968500 h 3147060"/>
                    <a:gd name="connsiteX2" fmla="*/ 702992 w 2890250"/>
                    <a:gd name="connsiteY2" fmla="*/ 1018540 h 3147060"/>
                    <a:gd name="connsiteX3" fmla="*/ 753792 w 2890250"/>
                    <a:gd name="connsiteY3" fmla="*/ 480060 h 3147060"/>
                    <a:gd name="connsiteX4" fmla="*/ 976915 w 2890250"/>
                    <a:gd name="connsiteY4" fmla="*/ 83820 h 3147060"/>
                    <a:gd name="connsiteX5" fmla="*/ 2088007 w 2890250"/>
                    <a:gd name="connsiteY5" fmla="*/ 0 h 3147060"/>
                    <a:gd name="connsiteX6" fmla="*/ 2890250 w 2890250"/>
                    <a:gd name="connsiteY6" fmla="*/ 3147060 h 3147060"/>
                    <a:gd name="connsiteX7" fmla="*/ 189912 w 2890250"/>
                    <a:gd name="connsiteY7" fmla="*/ 3147060 h 3147060"/>
                    <a:gd name="connsiteX0" fmla="*/ 175413 w 2875751"/>
                    <a:gd name="connsiteY0" fmla="*/ 3147060 h 3147060"/>
                    <a:gd name="connsiteX1" fmla="*/ 251614 w 2875751"/>
                    <a:gd name="connsiteY1" fmla="*/ 1968500 h 3147060"/>
                    <a:gd name="connsiteX2" fmla="*/ 688493 w 2875751"/>
                    <a:gd name="connsiteY2" fmla="*/ 1018540 h 3147060"/>
                    <a:gd name="connsiteX3" fmla="*/ 739293 w 2875751"/>
                    <a:gd name="connsiteY3" fmla="*/ 480060 h 3147060"/>
                    <a:gd name="connsiteX4" fmla="*/ 962416 w 2875751"/>
                    <a:gd name="connsiteY4" fmla="*/ 83820 h 3147060"/>
                    <a:gd name="connsiteX5" fmla="*/ 2073508 w 2875751"/>
                    <a:gd name="connsiteY5" fmla="*/ 0 h 3147060"/>
                    <a:gd name="connsiteX6" fmla="*/ 2875751 w 2875751"/>
                    <a:gd name="connsiteY6" fmla="*/ 3147060 h 3147060"/>
                    <a:gd name="connsiteX7" fmla="*/ 175413 w 2875751"/>
                    <a:gd name="connsiteY7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768848 w 2768848"/>
                    <a:gd name="connsiteY6" fmla="*/ 3147060 h 3147060"/>
                    <a:gd name="connsiteX7" fmla="*/ 68510 w 2768848"/>
                    <a:gd name="connsiteY7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090350 w 2768848"/>
                    <a:gd name="connsiteY6" fmla="*/ 673100 h 3147060"/>
                    <a:gd name="connsiteX7" fmla="*/ 2768848 w 2768848"/>
                    <a:gd name="connsiteY7" fmla="*/ 3147060 h 3147060"/>
                    <a:gd name="connsiteX8" fmla="*/ 68510 w 2768848"/>
                    <a:gd name="connsiteY8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090350 w 2768848"/>
                    <a:gd name="connsiteY6" fmla="*/ 673100 h 3147060"/>
                    <a:gd name="connsiteX7" fmla="*/ 2400230 w 2768848"/>
                    <a:gd name="connsiteY7" fmla="*/ 1653540 h 3147060"/>
                    <a:gd name="connsiteX8" fmla="*/ 2768848 w 2768848"/>
                    <a:gd name="connsiteY8" fmla="*/ 3147060 h 3147060"/>
                    <a:gd name="connsiteX9" fmla="*/ 68510 w 2768848"/>
                    <a:gd name="connsiteY9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090350 w 2768848"/>
                    <a:gd name="connsiteY6" fmla="*/ 673100 h 3147060"/>
                    <a:gd name="connsiteX7" fmla="*/ 2400230 w 2768848"/>
                    <a:gd name="connsiteY7" fmla="*/ 1653540 h 3147060"/>
                    <a:gd name="connsiteX8" fmla="*/ 2745670 w 2768848"/>
                    <a:gd name="connsiteY8" fmla="*/ 2567940 h 3147060"/>
                    <a:gd name="connsiteX9" fmla="*/ 2768848 w 2768848"/>
                    <a:gd name="connsiteY9" fmla="*/ 3147060 h 3147060"/>
                    <a:gd name="connsiteX10" fmla="*/ 68510 w 2768848"/>
                    <a:gd name="connsiteY10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090350 w 2768848"/>
                    <a:gd name="connsiteY6" fmla="*/ 673100 h 3147060"/>
                    <a:gd name="connsiteX7" fmla="*/ 2511990 w 2768848"/>
                    <a:gd name="connsiteY7" fmla="*/ 1587500 h 3147060"/>
                    <a:gd name="connsiteX8" fmla="*/ 2745670 w 2768848"/>
                    <a:gd name="connsiteY8" fmla="*/ 2567940 h 3147060"/>
                    <a:gd name="connsiteX9" fmla="*/ 2768848 w 2768848"/>
                    <a:gd name="connsiteY9" fmla="*/ 3147060 h 3147060"/>
                    <a:gd name="connsiteX10" fmla="*/ 68510 w 2768848"/>
                    <a:gd name="connsiteY10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166550 w 2768848"/>
                    <a:gd name="connsiteY6" fmla="*/ 632460 h 3147060"/>
                    <a:gd name="connsiteX7" fmla="*/ 2511990 w 2768848"/>
                    <a:gd name="connsiteY7" fmla="*/ 1587500 h 3147060"/>
                    <a:gd name="connsiteX8" fmla="*/ 2745670 w 2768848"/>
                    <a:gd name="connsiteY8" fmla="*/ 2567940 h 3147060"/>
                    <a:gd name="connsiteX9" fmla="*/ 2768848 w 2768848"/>
                    <a:gd name="connsiteY9" fmla="*/ 3147060 h 3147060"/>
                    <a:gd name="connsiteX10" fmla="*/ 68510 w 2768848"/>
                    <a:gd name="connsiteY10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166550 w 2768848"/>
                    <a:gd name="connsiteY6" fmla="*/ 632460 h 3147060"/>
                    <a:gd name="connsiteX7" fmla="*/ 2278310 w 2768848"/>
                    <a:gd name="connsiteY7" fmla="*/ 1109980 h 3147060"/>
                    <a:gd name="connsiteX8" fmla="*/ 2511990 w 2768848"/>
                    <a:gd name="connsiteY8" fmla="*/ 1587500 h 3147060"/>
                    <a:gd name="connsiteX9" fmla="*/ 2745670 w 2768848"/>
                    <a:gd name="connsiteY9" fmla="*/ 2567940 h 3147060"/>
                    <a:gd name="connsiteX10" fmla="*/ 2768848 w 2768848"/>
                    <a:gd name="connsiteY10" fmla="*/ 3147060 h 3147060"/>
                    <a:gd name="connsiteX11" fmla="*/ 68510 w 2768848"/>
                    <a:gd name="connsiteY11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166550 w 2768848"/>
                    <a:gd name="connsiteY6" fmla="*/ 632460 h 3147060"/>
                    <a:gd name="connsiteX7" fmla="*/ 2278310 w 2768848"/>
                    <a:gd name="connsiteY7" fmla="*/ 1109980 h 3147060"/>
                    <a:gd name="connsiteX8" fmla="*/ 2511990 w 2768848"/>
                    <a:gd name="connsiteY8" fmla="*/ 1587500 h 3147060"/>
                    <a:gd name="connsiteX9" fmla="*/ 2583110 w 2768848"/>
                    <a:gd name="connsiteY9" fmla="*/ 2105660 h 3147060"/>
                    <a:gd name="connsiteX10" fmla="*/ 2745670 w 2768848"/>
                    <a:gd name="connsiteY10" fmla="*/ 2567940 h 3147060"/>
                    <a:gd name="connsiteX11" fmla="*/ 2768848 w 2768848"/>
                    <a:gd name="connsiteY11" fmla="*/ 3147060 h 3147060"/>
                    <a:gd name="connsiteX12" fmla="*/ 68510 w 2768848"/>
                    <a:gd name="connsiteY12" fmla="*/ 3147060 h 3147060"/>
                    <a:gd name="connsiteX0" fmla="*/ 68510 w 2768848"/>
                    <a:gd name="connsiteY0" fmla="*/ 3180080 h 3180080"/>
                    <a:gd name="connsiteX1" fmla="*/ 144711 w 2768848"/>
                    <a:gd name="connsiteY1" fmla="*/ 2001520 h 3180080"/>
                    <a:gd name="connsiteX2" fmla="*/ 581590 w 2768848"/>
                    <a:gd name="connsiteY2" fmla="*/ 1051560 h 3180080"/>
                    <a:gd name="connsiteX3" fmla="*/ 632390 w 2768848"/>
                    <a:gd name="connsiteY3" fmla="*/ 513080 h 3180080"/>
                    <a:gd name="connsiteX4" fmla="*/ 916473 w 2768848"/>
                    <a:gd name="connsiteY4" fmla="*/ 0 h 3180080"/>
                    <a:gd name="connsiteX5" fmla="*/ 1966605 w 2768848"/>
                    <a:gd name="connsiteY5" fmla="*/ 33020 h 3180080"/>
                    <a:gd name="connsiteX6" fmla="*/ 2166550 w 2768848"/>
                    <a:gd name="connsiteY6" fmla="*/ 665480 h 3180080"/>
                    <a:gd name="connsiteX7" fmla="*/ 2278310 w 2768848"/>
                    <a:gd name="connsiteY7" fmla="*/ 1143000 h 3180080"/>
                    <a:gd name="connsiteX8" fmla="*/ 2511990 w 2768848"/>
                    <a:gd name="connsiteY8" fmla="*/ 1620520 h 3180080"/>
                    <a:gd name="connsiteX9" fmla="*/ 2583110 w 2768848"/>
                    <a:gd name="connsiteY9" fmla="*/ 2138680 h 3180080"/>
                    <a:gd name="connsiteX10" fmla="*/ 2745670 w 2768848"/>
                    <a:gd name="connsiteY10" fmla="*/ 2600960 h 3180080"/>
                    <a:gd name="connsiteX11" fmla="*/ 2768848 w 2768848"/>
                    <a:gd name="connsiteY11" fmla="*/ 3180080 h 3180080"/>
                    <a:gd name="connsiteX12" fmla="*/ 68510 w 2768848"/>
                    <a:gd name="connsiteY12" fmla="*/ 3180080 h 318008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81590 w 2768848"/>
                    <a:gd name="connsiteY2" fmla="*/ 1328420 h 3456940"/>
                    <a:gd name="connsiteX3" fmla="*/ 632390 w 2768848"/>
                    <a:gd name="connsiteY3" fmla="*/ 789940 h 3456940"/>
                    <a:gd name="connsiteX4" fmla="*/ 916473 w 2768848"/>
                    <a:gd name="connsiteY4" fmla="*/ 276860 h 3456940"/>
                    <a:gd name="connsiteX5" fmla="*/ 1824365 w 2768848"/>
                    <a:gd name="connsiteY5" fmla="*/ 0 h 3456940"/>
                    <a:gd name="connsiteX6" fmla="*/ 2166550 w 2768848"/>
                    <a:gd name="connsiteY6" fmla="*/ 942340 h 3456940"/>
                    <a:gd name="connsiteX7" fmla="*/ 2278310 w 2768848"/>
                    <a:gd name="connsiteY7" fmla="*/ 1419860 h 3456940"/>
                    <a:gd name="connsiteX8" fmla="*/ 2511990 w 2768848"/>
                    <a:gd name="connsiteY8" fmla="*/ 1897380 h 3456940"/>
                    <a:gd name="connsiteX9" fmla="*/ 2583110 w 2768848"/>
                    <a:gd name="connsiteY9" fmla="*/ 2415540 h 3456940"/>
                    <a:gd name="connsiteX10" fmla="*/ 2745670 w 2768848"/>
                    <a:gd name="connsiteY10" fmla="*/ 2877820 h 3456940"/>
                    <a:gd name="connsiteX11" fmla="*/ 2768848 w 2768848"/>
                    <a:gd name="connsiteY11" fmla="*/ 3456940 h 3456940"/>
                    <a:gd name="connsiteX12" fmla="*/ 68510 w 2768848"/>
                    <a:gd name="connsiteY12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81590 w 2768848"/>
                    <a:gd name="connsiteY2" fmla="*/ 1328420 h 3456940"/>
                    <a:gd name="connsiteX3" fmla="*/ 632390 w 2768848"/>
                    <a:gd name="connsiteY3" fmla="*/ 789940 h 3456940"/>
                    <a:gd name="connsiteX4" fmla="*/ 916473 w 2768848"/>
                    <a:gd name="connsiteY4" fmla="*/ 276860 h 3456940"/>
                    <a:gd name="connsiteX5" fmla="*/ 1839605 w 2768848"/>
                    <a:gd name="connsiteY5" fmla="*/ 0 h 3456940"/>
                    <a:gd name="connsiteX6" fmla="*/ 2166550 w 2768848"/>
                    <a:gd name="connsiteY6" fmla="*/ 942340 h 3456940"/>
                    <a:gd name="connsiteX7" fmla="*/ 2278310 w 2768848"/>
                    <a:gd name="connsiteY7" fmla="*/ 1419860 h 3456940"/>
                    <a:gd name="connsiteX8" fmla="*/ 2511990 w 2768848"/>
                    <a:gd name="connsiteY8" fmla="*/ 1897380 h 3456940"/>
                    <a:gd name="connsiteX9" fmla="*/ 2583110 w 2768848"/>
                    <a:gd name="connsiteY9" fmla="*/ 2415540 h 3456940"/>
                    <a:gd name="connsiteX10" fmla="*/ 2745670 w 2768848"/>
                    <a:gd name="connsiteY10" fmla="*/ 2877820 h 3456940"/>
                    <a:gd name="connsiteX11" fmla="*/ 2768848 w 2768848"/>
                    <a:gd name="connsiteY11" fmla="*/ 3456940 h 3456940"/>
                    <a:gd name="connsiteX12" fmla="*/ 68510 w 2768848"/>
                    <a:gd name="connsiteY12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81590 w 2768848"/>
                    <a:gd name="connsiteY2" fmla="*/ 1328420 h 3456940"/>
                    <a:gd name="connsiteX3" fmla="*/ 632390 w 2768848"/>
                    <a:gd name="connsiteY3" fmla="*/ 789940 h 3456940"/>
                    <a:gd name="connsiteX4" fmla="*/ 941873 w 2768848"/>
                    <a:gd name="connsiteY4" fmla="*/ 165100 h 3456940"/>
                    <a:gd name="connsiteX5" fmla="*/ 1839605 w 2768848"/>
                    <a:gd name="connsiteY5" fmla="*/ 0 h 3456940"/>
                    <a:gd name="connsiteX6" fmla="*/ 2166550 w 2768848"/>
                    <a:gd name="connsiteY6" fmla="*/ 942340 h 3456940"/>
                    <a:gd name="connsiteX7" fmla="*/ 2278310 w 2768848"/>
                    <a:gd name="connsiteY7" fmla="*/ 1419860 h 3456940"/>
                    <a:gd name="connsiteX8" fmla="*/ 2511990 w 2768848"/>
                    <a:gd name="connsiteY8" fmla="*/ 1897380 h 3456940"/>
                    <a:gd name="connsiteX9" fmla="*/ 2583110 w 2768848"/>
                    <a:gd name="connsiteY9" fmla="*/ 2415540 h 3456940"/>
                    <a:gd name="connsiteX10" fmla="*/ 2745670 w 2768848"/>
                    <a:gd name="connsiteY10" fmla="*/ 2877820 h 3456940"/>
                    <a:gd name="connsiteX11" fmla="*/ 2768848 w 2768848"/>
                    <a:gd name="connsiteY11" fmla="*/ 3456940 h 3456940"/>
                    <a:gd name="connsiteX12" fmla="*/ 68510 w 2768848"/>
                    <a:gd name="connsiteY12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81590 w 2768848"/>
                    <a:gd name="connsiteY2" fmla="*/ 1328420 h 3456940"/>
                    <a:gd name="connsiteX3" fmla="*/ 632390 w 2768848"/>
                    <a:gd name="connsiteY3" fmla="*/ 789940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66550 w 2768848"/>
                    <a:gd name="connsiteY7" fmla="*/ 942340 h 3456940"/>
                    <a:gd name="connsiteX8" fmla="*/ 2278310 w 2768848"/>
                    <a:gd name="connsiteY8" fmla="*/ 1419860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32390 w 2768848"/>
                    <a:gd name="connsiteY3" fmla="*/ 789940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66550 w 2768848"/>
                    <a:gd name="connsiteY7" fmla="*/ 942340 h 3456940"/>
                    <a:gd name="connsiteX8" fmla="*/ 2278310 w 2768848"/>
                    <a:gd name="connsiteY8" fmla="*/ 1419860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66550 w 2768848"/>
                    <a:gd name="connsiteY7" fmla="*/ 942340 h 3456940"/>
                    <a:gd name="connsiteX8" fmla="*/ 2278310 w 2768848"/>
                    <a:gd name="connsiteY8" fmla="*/ 1419860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933592 h 3456940"/>
                    <a:gd name="connsiteX8" fmla="*/ 2278310 w 2768848"/>
                    <a:gd name="connsiteY8" fmla="*/ 1419860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93359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15889 w 2768848"/>
                    <a:gd name="connsiteY2" fmla="*/ 1416746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15889 w 2768848"/>
                    <a:gd name="connsiteY2" fmla="*/ 1416746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600721 w 2768848"/>
                    <a:gd name="connsiteY10" fmla="*/ 2390603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9749 w 2770087"/>
                    <a:gd name="connsiteY0" fmla="*/ 3456940 h 3456940"/>
                    <a:gd name="connsiteX1" fmla="*/ 139176 w 2770087"/>
                    <a:gd name="connsiteY1" fmla="*/ 2247167 h 3456940"/>
                    <a:gd name="connsiteX2" fmla="*/ 517128 w 2770087"/>
                    <a:gd name="connsiteY2" fmla="*/ 1416746 h 3456940"/>
                    <a:gd name="connsiteX3" fmla="*/ 614664 w 2770087"/>
                    <a:gd name="connsiteY3" fmla="*/ 714663 h 3456940"/>
                    <a:gd name="connsiteX4" fmla="*/ 943112 w 2770087"/>
                    <a:gd name="connsiteY4" fmla="*/ 165100 h 3456940"/>
                    <a:gd name="connsiteX5" fmla="*/ 1380389 w 2770087"/>
                    <a:gd name="connsiteY5" fmla="*/ 88900 h 3456940"/>
                    <a:gd name="connsiteX6" fmla="*/ 1840844 w 2770087"/>
                    <a:gd name="connsiteY6" fmla="*/ 0 h 3456940"/>
                    <a:gd name="connsiteX7" fmla="*/ 2193528 w 2770087"/>
                    <a:gd name="connsiteY7" fmla="*/ 827902 h 3456940"/>
                    <a:gd name="connsiteX8" fmla="*/ 2321544 w 2770087"/>
                    <a:gd name="connsiteY8" fmla="*/ 1386549 h 3456940"/>
                    <a:gd name="connsiteX9" fmla="*/ 2513229 w 2770087"/>
                    <a:gd name="connsiteY9" fmla="*/ 1897380 h 3456940"/>
                    <a:gd name="connsiteX10" fmla="*/ 2601960 w 2770087"/>
                    <a:gd name="connsiteY10" fmla="*/ 2390603 h 3456940"/>
                    <a:gd name="connsiteX11" fmla="*/ 2746909 w 2770087"/>
                    <a:gd name="connsiteY11" fmla="*/ 2877820 h 3456940"/>
                    <a:gd name="connsiteX12" fmla="*/ 2770087 w 2770087"/>
                    <a:gd name="connsiteY12" fmla="*/ 3456940 h 3456940"/>
                    <a:gd name="connsiteX13" fmla="*/ 69749 w 2770087"/>
                    <a:gd name="connsiteY13" fmla="*/ 3456940 h 3456940"/>
                    <a:gd name="connsiteX0" fmla="*/ 69749 w 2770087"/>
                    <a:gd name="connsiteY0" fmla="*/ 3456940 h 3456940"/>
                    <a:gd name="connsiteX1" fmla="*/ 139176 w 2770087"/>
                    <a:gd name="connsiteY1" fmla="*/ 2247167 h 3456940"/>
                    <a:gd name="connsiteX2" fmla="*/ 517128 w 2770087"/>
                    <a:gd name="connsiteY2" fmla="*/ 1416746 h 3456940"/>
                    <a:gd name="connsiteX3" fmla="*/ 614664 w 2770087"/>
                    <a:gd name="connsiteY3" fmla="*/ 714663 h 3456940"/>
                    <a:gd name="connsiteX4" fmla="*/ 943112 w 2770087"/>
                    <a:gd name="connsiteY4" fmla="*/ 165100 h 3456940"/>
                    <a:gd name="connsiteX5" fmla="*/ 1380389 w 2770087"/>
                    <a:gd name="connsiteY5" fmla="*/ 88900 h 3456940"/>
                    <a:gd name="connsiteX6" fmla="*/ 1840844 w 2770087"/>
                    <a:gd name="connsiteY6" fmla="*/ 0 h 3456940"/>
                    <a:gd name="connsiteX7" fmla="*/ 2193528 w 2770087"/>
                    <a:gd name="connsiteY7" fmla="*/ 827902 h 3456940"/>
                    <a:gd name="connsiteX8" fmla="*/ 2321544 w 2770087"/>
                    <a:gd name="connsiteY8" fmla="*/ 1386549 h 3456940"/>
                    <a:gd name="connsiteX9" fmla="*/ 2513229 w 2770087"/>
                    <a:gd name="connsiteY9" fmla="*/ 1897380 h 3456940"/>
                    <a:gd name="connsiteX10" fmla="*/ 2601960 w 2770087"/>
                    <a:gd name="connsiteY10" fmla="*/ 2390603 h 3456940"/>
                    <a:gd name="connsiteX11" fmla="*/ 2746909 w 2770087"/>
                    <a:gd name="connsiteY11" fmla="*/ 2877820 h 3456940"/>
                    <a:gd name="connsiteX12" fmla="*/ 2770087 w 2770087"/>
                    <a:gd name="connsiteY12" fmla="*/ 3456940 h 3456940"/>
                    <a:gd name="connsiteX13" fmla="*/ 69749 w 2770087"/>
                    <a:gd name="connsiteY13" fmla="*/ 3456940 h 3456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770087" h="3456940">
                      <a:moveTo>
                        <a:pt x="69749" y="3456940"/>
                      </a:moveTo>
                      <a:cubicBezTo>
                        <a:pt x="-115301" y="2871047"/>
                        <a:pt x="124783" y="2561280"/>
                        <a:pt x="139176" y="2247167"/>
                      </a:cubicBezTo>
                      <a:cubicBezTo>
                        <a:pt x="315961" y="1960294"/>
                        <a:pt x="444315" y="1666513"/>
                        <a:pt x="517128" y="1416746"/>
                      </a:cubicBezTo>
                      <a:cubicBezTo>
                        <a:pt x="589941" y="1166979"/>
                        <a:pt x="558004" y="871296"/>
                        <a:pt x="614664" y="714663"/>
                      </a:cubicBezTo>
                      <a:lnTo>
                        <a:pt x="943112" y="165100"/>
                      </a:lnTo>
                      <a:cubicBezTo>
                        <a:pt x="1071938" y="139700"/>
                        <a:pt x="1251563" y="114300"/>
                        <a:pt x="1380389" y="88900"/>
                      </a:cubicBezTo>
                      <a:lnTo>
                        <a:pt x="1840844" y="0"/>
                      </a:lnTo>
                      <a:cubicBezTo>
                        <a:pt x="1897332" y="217593"/>
                        <a:pt x="2047224" y="692015"/>
                        <a:pt x="2193528" y="827902"/>
                      </a:cubicBezTo>
                      <a:cubicBezTo>
                        <a:pt x="2248392" y="1129873"/>
                        <a:pt x="2263971" y="1227376"/>
                        <a:pt x="2321544" y="1386549"/>
                      </a:cubicBezTo>
                      <a:cubicBezTo>
                        <a:pt x="2379117" y="1545722"/>
                        <a:pt x="2456502" y="1744133"/>
                        <a:pt x="2513229" y="1897380"/>
                      </a:cubicBezTo>
                      <a:cubicBezTo>
                        <a:pt x="2569956" y="2050627"/>
                        <a:pt x="2563013" y="2227196"/>
                        <a:pt x="2601960" y="2390603"/>
                      </a:cubicBezTo>
                      <a:cubicBezTo>
                        <a:pt x="2640907" y="2554010"/>
                        <a:pt x="2721879" y="2691553"/>
                        <a:pt x="2746909" y="2877820"/>
                      </a:cubicBezTo>
                      <a:lnTo>
                        <a:pt x="2770087" y="3456940"/>
                      </a:lnTo>
                      <a:lnTo>
                        <a:pt x="69749" y="34569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41" name="Triangle isocèle 1040">
                  <a:extLst>
                    <a:ext uri="{FF2B5EF4-FFF2-40B4-BE49-F238E27FC236}">
                      <a16:creationId xmlns:a16="http://schemas.microsoft.com/office/drawing/2014/main" id="{66ED5127-DE72-D32B-CA1B-07750BC5BABC}"/>
                    </a:ext>
                  </a:extLst>
                </p:cNvPr>
                <p:cNvSpPr/>
                <p:nvPr/>
              </p:nvSpPr>
              <p:spPr>
                <a:xfrm flipH="1" flipV="1">
                  <a:off x="1170175" y="13558234"/>
                  <a:ext cx="364860" cy="773142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416657">
                      <a:moveTo>
                        <a:pt x="0" y="416657"/>
                      </a:moveTo>
                      <a:cubicBezTo>
                        <a:pt x="38626" y="337612"/>
                        <a:pt x="56298" y="226183"/>
                        <a:pt x="94924" y="147138"/>
                      </a:cubicBezTo>
                      <a:lnTo>
                        <a:pt x="210546" y="1159"/>
                      </a:lnTo>
                      <a:cubicBezTo>
                        <a:pt x="241026" y="-10271"/>
                        <a:pt x="267864" y="65976"/>
                        <a:pt x="289234" y="91893"/>
                      </a:cubicBezTo>
                      <a:cubicBezTo>
                        <a:pt x="310604" y="117810"/>
                        <a:pt x="314883" y="100313"/>
                        <a:pt x="338764" y="156663"/>
                      </a:cubicBezTo>
                      <a:lnTo>
                        <a:pt x="421092" y="416657"/>
                      </a:lnTo>
                      <a:lnTo>
                        <a:pt x="0" y="4166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42" name="Triangle isocèle 1040">
                  <a:extLst>
                    <a:ext uri="{FF2B5EF4-FFF2-40B4-BE49-F238E27FC236}">
                      <a16:creationId xmlns:a16="http://schemas.microsoft.com/office/drawing/2014/main" id="{3DE6F438-6E1B-2DCA-A670-2DEF88A6175A}"/>
                    </a:ext>
                  </a:extLst>
                </p:cNvPr>
                <p:cNvSpPr/>
                <p:nvPr/>
              </p:nvSpPr>
              <p:spPr>
                <a:xfrm flipH="1" flipV="1">
                  <a:off x="1021016" y="13479521"/>
                  <a:ext cx="286915" cy="1012402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  <a:gd name="connsiteX0" fmla="*/ 0 w 421092"/>
                    <a:gd name="connsiteY0" fmla="*/ 418536 h 418536"/>
                    <a:gd name="connsiteX1" fmla="*/ 94924 w 421092"/>
                    <a:gd name="connsiteY1" fmla="*/ 149017 h 418536"/>
                    <a:gd name="connsiteX2" fmla="*/ 155301 w 421092"/>
                    <a:gd name="connsiteY2" fmla="*/ 1133 h 418536"/>
                    <a:gd name="connsiteX3" fmla="*/ 289234 w 421092"/>
                    <a:gd name="connsiteY3" fmla="*/ 93772 h 418536"/>
                    <a:gd name="connsiteX4" fmla="*/ 338764 w 421092"/>
                    <a:gd name="connsiteY4" fmla="*/ 158542 h 418536"/>
                    <a:gd name="connsiteX5" fmla="*/ 421092 w 421092"/>
                    <a:gd name="connsiteY5" fmla="*/ 418536 h 418536"/>
                    <a:gd name="connsiteX6" fmla="*/ 0 w 421092"/>
                    <a:gd name="connsiteY6" fmla="*/ 418536 h 418536"/>
                    <a:gd name="connsiteX0" fmla="*/ 0 w 421092"/>
                    <a:gd name="connsiteY0" fmla="*/ 418536 h 418536"/>
                    <a:gd name="connsiteX1" fmla="*/ 94924 w 421092"/>
                    <a:gd name="connsiteY1" fmla="*/ 149017 h 418536"/>
                    <a:gd name="connsiteX2" fmla="*/ 155301 w 421092"/>
                    <a:gd name="connsiteY2" fmla="*/ 1133 h 418536"/>
                    <a:gd name="connsiteX3" fmla="*/ 289234 w 421092"/>
                    <a:gd name="connsiteY3" fmla="*/ 93772 h 418536"/>
                    <a:gd name="connsiteX4" fmla="*/ 338764 w 421092"/>
                    <a:gd name="connsiteY4" fmla="*/ 158542 h 418536"/>
                    <a:gd name="connsiteX5" fmla="*/ 421092 w 421092"/>
                    <a:gd name="connsiteY5" fmla="*/ 418536 h 418536"/>
                    <a:gd name="connsiteX6" fmla="*/ 0 w 421092"/>
                    <a:gd name="connsiteY6" fmla="*/ 418536 h 4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418536">
                      <a:moveTo>
                        <a:pt x="0" y="418536"/>
                      </a:moveTo>
                      <a:cubicBezTo>
                        <a:pt x="38626" y="339491"/>
                        <a:pt x="56298" y="228062"/>
                        <a:pt x="94924" y="149017"/>
                      </a:cubicBezTo>
                      <a:lnTo>
                        <a:pt x="155301" y="1133"/>
                      </a:lnTo>
                      <a:cubicBezTo>
                        <a:pt x="185781" y="-10297"/>
                        <a:pt x="267864" y="67855"/>
                        <a:pt x="289234" y="93772"/>
                      </a:cubicBezTo>
                      <a:cubicBezTo>
                        <a:pt x="310604" y="119689"/>
                        <a:pt x="286308" y="113622"/>
                        <a:pt x="338764" y="158542"/>
                      </a:cubicBezTo>
                      <a:lnTo>
                        <a:pt x="421092" y="418536"/>
                      </a:lnTo>
                      <a:lnTo>
                        <a:pt x="0" y="4185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43" name="Triangle isocèle 1040">
                  <a:extLst>
                    <a:ext uri="{FF2B5EF4-FFF2-40B4-BE49-F238E27FC236}">
                      <a16:creationId xmlns:a16="http://schemas.microsoft.com/office/drawing/2014/main" id="{4FBB3863-C217-4FD4-3E37-671B3C388F23}"/>
                    </a:ext>
                  </a:extLst>
                </p:cNvPr>
                <p:cNvSpPr/>
                <p:nvPr/>
              </p:nvSpPr>
              <p:spPr>
                <a:xfrm flipV="1">
                  <a:off x="1385175" y="13582280"/>
                  <a:ext cx="286915" cy="1147180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416657">
                      <a:moveTo>
                        <a:pt x="0" y="416657"/>
                      </a:moveTo>
                      <a:cubicBezTo>
                        <a:pt x="38626" y="337612"/>
                        <a:pt x="56298" y="226183"/>
                        <a:pt x="94924" y="147138"/>
                      </a:cubicBezTo>
                      <a:lnTo>
                        <a:pt x="210546" y="1159"/>
                      </a:lnTo>
                      <a:cubicBezTo>
                        <a:pt x="241026" y="-10271"/>
                        <a:pt x="267864" y="65976"/>
                        <a:pt x="289234" y="91893"/>
                      </a:cubicBezTo>
                      <a:cubicBezTo>
                        <a:pt x="310604" y="117810"/>
                        <a:pt x="314883" y="100313"/>
                        <a:pt x="338764" y="156663"/>
                      </a:cubicBezTo>
                      <a:lnTo>
                        <a:pt x="421092" y="416657"/>
                      </a:lnTo>
                      <a:lnTo>
                        <a:pt x="0" y="4166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44" name="Triangle isocèle 1040">
                  <a:extLst>
                    <a:ext uri="{FF2B5EF4-FFF2-40B4-BE49-F238E27FC236}">
                      <a16:creationId xmlns:a16="http://schemas.microsoft.com/office/drawing/2014/main" id="{6CF82856-6167-EE53-AAF3-5C57CA0467BE}"/>
                    </a:ext>
                  </a:extLst>
                </p:cNvPr>
                <p:cNvSpPr/>
                <p:nvPr/>
              </p:nvSpPr>
              <p:spPr>
                <a:xfrm flipV="1">
                  <a:off x="785357" y="13600423"/>
                  <a:ext cx="364860" cy="500403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  <a:gd name="connsiteX0" fmla="*/ 0 w 421092"/>
                    <a:gd name="connsiteY0" fmla="*/ 418536 h 418536"/>
                    <a:gd name="connsiteX1" fmla="*/ 94924 w 421092"/>
                    <a:gd name="connsiteY1" fmla="*/ 149017 h 418536"/>
                    <a:gd name="connsiteX2" fmla="*/ 155301 w 421092"/>
                    <a:gd name="connsiteY2" fmla="*/ 1133 h 418536"/>
                    <a:gd name="connsiteX3" fmla="*/ 289234 w 421092"/>
                    <a:gd name="connsiteY3" fmla="*/ 93772 h 418536"/>
                    <a:gd name="connsiteX4" fmla="*/ 338764 w 421092"/>
                    <a:gd name="connsiteY4" fmla="*/ 158542 h 418536"/>
                    <a:gd name="connsiteX5" fmla="*/ 421092 w 421092"/>
                    <a:gd name="connsiteY5" fmla="*/ 418536 h 418536"/>
                    <a:gd name="connsiteX6" fmla="*/ 0 w 421092"/>
                    <a:gd name="connsiteY6" fmla="*/ 418536 h 418536"/>
                    <a:gd name="connsiteX0" fmla="*/ 0 w 421092"/>
                    <a:gd name="connsiteY0" fmla="*/ 418536 h 418536"/>
                    <a:gd name="connsiteX1" fmla="*/ 94924 w 421092"/>
                    <a:gd name="connsiteY1" fmla="*/ 149017 h 418536"/>
                    <a:gd name="connsiteX2" fmla="*/ 155301 w 421092"/>
                    <a:gd name="connsiteY2" fmla="*/ 1133 h 418536"/>
                    <a:gd name="connsiteX3" fmla="*/ 289234 w 421092"/>
                    <a:gd name="connsiteY3" fmla="*/ 93772 h 418536"/>
                    <a:gd name="connsiteX4" fmla="*/ 338764 w 421092"/>
                    <a:gd name="connsiteY4" fmla="*/ 158542 h 418536"/>
                    <a:gd name="connsiteX5" fmla="*/ 421092 w 421092"/>
                    <a:gd name="connsiteY5" fmla="*/ 418536 h 418536"/>
                    <a:gd name="connsiteX6" fmla="*/ 0 w 421092"/>
                    <a:gd name="connsiteY6" fmla="*/ 418536 h 418536"/>
                    <a:gd name="connsiteX0" fmla="*/ 0 w 421092"/>
                    <a:gd name="connsiteY0" fmla="*/ 369933 h 369933"/>
                    <a:gd name="connsiteX1" fmla="*/ 94924 w 421092"/>
                    <a:gd name="connsiteY1" fmla="*/ 100414 h 369933"/>
                    <a:gd name="connsiteX2" fmla="*/ 171007 w 421092"/>
                    <a:gd name="connsiteY2" fmla="*/ 2625 h 369933"/>
                    <a:gd name="connsiteX3" fmla="*/ 289234 w 421092"/>
                    <a:gd name="connsiteY3" fmla="*/ 45169 h 369933"/>
                    <a:gd name="connsiteX4" fmla="*/ 338764 w 421092"/>
                    <a:gd name="connsiteY4" fmla="*/ 109939 h 369933"/>
                    <a:gd name="connsiteX5" fmla="*/ 421092 w 421092"/>
                    <a:gd name="connsiteY5" fmla="*/ 369933 h 369933"/>
                    <a:gd name="connsiteX6" fmla="*/ 0 w 421092"/>
                    <a:gd name="connsiteY6" fmla="*/ 369933 h 369933"/>
                    <a:gd name="connsiteX0" fmla="*/ 0 w 421092"/>
                    <a:gd name="connsiteY0" fmla="*/ 368143 h 368143"/>
                    <a:gd name="connsiteX1" fmla="*/ 94924 w 421092"/>
                    <a:gd name="connsiteY1" fmla="*/ 98624 h 368143"/>
                    <a:gd name="connsiteX2" fmla="*/ 171007 w 421092"/>
                    <a:gd name="connsiteY2" fmla="*/ 835 h 368143"/>
                    <a:gd name="connsiteX3" fmla="*/ 308167 w 421092"/>
                    <a:gd name="connsiteY3" fmla="*/ 124660 h 368143"/>
                    <a:gd name="connsiteX4" fmla="*/ 338764 w 421092"/>
                    <a:gd name="connsiteY4" fmla="*/ 108149 h 368143"/>
                    <a:gd name="connsiteX5" fmla="*/ 421092 w 421092"/>
                    <a:gd name="connsiteY5" fmla="*/ 368143 h 368143"/>
                    <a:gd name="connsiteX6" fmla="*/ 0 w 421092"/>
                    <a:gd name="connsiteY6" fmla="*/ 368143 h 368143"/>
                    <a:gd name="connsiteX0" fmla="*/ 0 w 421092"/>
                    <a:gd name="connsiteY0" fmla="*/ 368143 h 368143"/>
                    <a:gd name="connsiteX1" fmla="*/ 94924 w 421092"/>
                    <a:gd name="connsiteY1" fmla="*/ 98624 h 368143"/>
                    <a:gd name="connsiteX2" fmla="*/ 171007 w 421092"/>
                    <a:gd name="connsiteY2" fmla="*/ 835 h 368143"/>
                    <a:gd name="connsiteX3" fmla="*/ 308167 w 421092"/>
                    <a:gd name="connsiteY3" fmla="*/ 124660 h 368143"/>
                    <a:gd name="connsiteX4" fmla="*/ 357697 w 421092"/>
                    <a:gd name="connsiteY4" fmla="*/ 227530 h 368143"/>
                    <a:gd name="connsiteX5" fmla="*/ 421092 w 421092"/>
                    <a:gd name="connsiteY5" fmla="*/ 368143 h 368143"/>
                    <a:gd name="connsiteX6" fmla="*/ 0 w 421092"/>
                    <a:gd name="connsiteY6" fmla="*/ 368143 h 368143"/>
                    <a:gd name="connsiteX0" fmla="*/ 0 w 421092"/>
                    <a:gd name="connsiteY0" fmla="*/ 368266 h 368266"/>
                    <a:gd name="connsiteX1" fmla="*/ 94924 w 421092"/>
                    <a:gd name="connsiteY1" fmla="*/ 98747 h 368266"/>
                    <a:gd name="connsiteX2" fmla="*/ 171007 w 421092"/>
                    <a:gd name="connsiteY2" fmla="*/ 958 h 368266"/>
                    <a:gd name="connsiteX3" fmla="*/ 311977 w 421092"/>
                    <a:gd name="connsiteY3" fmla="*/ 109543 h 368266"/>
                    <a:gd name="connsiteX4" fmla="*/ 357697 w 421092"/>
                    <a:gd name="connsiteY4" fmla="*/ 227653 h 368266"/>
                    <a:gd name="connsiteX5" fmla="*/ 421092 w 421092"/>
                    <a:gd name="connsiteY5" fmla="*/ 368266 h 368266"/>
                    <a:gd name="connsiteX6" fmla="*/ 0 w 421092"/>
                    <a:gd name="connsiteY6" fmla="*/ 368266 h 368266"/>
                    <a:gd name="connsiteX0" fmla="*/ 0 w 421092"/>
                    <a:gd name="connsiteY0" fmla="*/ 368795 h 368795"/>
                    <a:gd name="connsiteX1" fmla="*/ 94924 w 421092"/>
                    <a:gd name="connsiteY1" fmla="*/ 99276 h 368795"/>
                    <a:gd name="connsiteX2" fmla="*/ 171007 w 421092"/>
                    <a:gd name="connsiteY2" fmla="*/ 1487 h 368795"/>
                    <a:gd name="connsiteX3" fmla="*/ 311977 w 421092"/>
                    <a:gd name="connsiteY3" fmla="*/ 110072 h 368795"/>
                    <a:gd name="connsiteX4" fmla="*/ 357697 w 421092"/>
                    <a:gd name="connsiteY4" fmla="*/ 228182 h 368795"/>
                    <a:gd name="connsiteX5" fmla="*/ 421092 w 421092"/>
                    <a:gd name="connsiteY5" fmla="*/ 368795 h 368795"/>
                    <a:gd name="connsiteX6" fmla="*/ 0 w 421092"/>
                    <a:gd name="connsiteY6" fmla="*/ 368795 h 368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368795">
                      <a:moveTo>
                        <a:pt x="0" y="368795"/>
                      </a:moveTo>
                      <a:cubicBezTo>
                        <a:pt x="38626" y="289750"/>
                        <a:pt x="56298" y="178321"/>
                        <a:pt x="94924" y="99276"/>
                      </a:cubicBezTo>
                      <a:lnTo>
                        <a:pt x="171007" y="1487"/>
                      </a:lnTo>
                      <a:cubicBezTo>
                        <a:pt x="201487" y="-9943"/>
                        <a:pt x="319597" y="46248"/>
                        <a:pt x="311977" y="110072"/>
                      </a:cubicBezTo>
                      <a:cubicBezTo>
                        <a:pt x="333347" y="135989"/>
                        <a:pt x="305241" y="183262"/>
                        <a:pt x="357697" y="228182"/>
                      </a:cubicBezTo>
                      <a:lnTo>
                        <a:pt x="421092" y="368795"/>
                      </a:lnTo>
                      <a:lnTo>
                        <a:pt x="0" y="3687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545" name="Triangle isocèle 1040">
                  <a:extLst>
                    <a:ext uri="{FF2B5EF4-FFF2-40B4-BE49-F238E27FC236}">
                      <a16:creationId xmlns:a16="http://schemas.microsoft.com/office/drawing/2014/main" id="{E80F32B2-62F3-65F1-E00C-73832CF7D85F}"/>
                    </a:ext>
                  </a:extLst>
                </p:cNvPr>
                <p:cNvSpPr/>
                <p:nvPr/>
              </p:nvSpPr>
              <p:spPr>
                <a:xfrm flipH="1" flipV="1">
                  <a:off x="1535035" y="13639738"/>
                  <a:ext cx="364860" cy="577490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416657">
                      <a:moveTo>
                        <a:pt x="0" y="416657"/>
                      </a:moveTo>
                      <a:cubicBezTo>
                        <a:pt x="38626" y="337612"/>
                        <a:pt x="56298" y="226183"/>
                        <a:pt x="94924" y="147138"/>
                      </a:cubicBezTo>
                      <a:lnTo>
                        <a:pt x="210546" y="1159"/>
                      </a:lnTo>
                      <a:cubicBezTo>
                        <a:pt x="241026" y="-10271"/>
                        <a:pt x="267864" y="65976"/>
                        <a:pt x="289234" y="91893"/>
                      </a:cubicBezTo>
                      <a:cubicBezTo>
                        <a:pt x="310604" y="117810"/>
                        <a:pt x="314883" y="100313"/>
                        <a:pt x="338764" y="156663"/>
                      </a:cubicBezTo>
                      <a:lnTo>
                        <a:pt x="421092" y="416657"/>
                      </a:lnTo>
                      <a:lnTo>
                        <a:pt x="0" y="4166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grpSp>
            <p:nvGrpSpPr>
              <p:cNvPr id="1496" name="Groupe 1495">
                <a:extLst>
                  <a:ext uri="{FF2B5EF4-FFF2-40B4-BE49-F238E27FC236}">
                    <a16:creationId xmlns:a16="http://schemas.microsoft.com/office/drawing/2014/main" id="{3976065C-F618-E178-140F-C36B05319CE4}"/>
                  </a:ext>
                </a:extLst>
              </p:cNvPr>
              <p:cNvGrpSpPr/>
              <p:nvPr/>
            </p:nvGrpSpPr>
            <p:grpSpPr>
              <a:xfrm>
                <a:off x="-155460" y="13178045"/>
                <a:ext cx="4407420" cy="4521653"/>
                <a:chOff x="-69750" y="11226800"/>
                <a:chExt cx="2770087" cy="3502660"/>
              </a:xfrm>
              <a:solidFill>
                <a:srgbClr val="241215">
                  <a:alpha val="80000"/>
                </a:srgbClr>
              </a:solidFill>
            </p:grpSpPr>
            <p:sp>
              <p:nvSpPr>
                <p:cNvPr id="1069" name="Trapèze 1068">
                  <a:extLst>
                    <a:ext uri="{FF2B5EF4-FFF2-40B4-BE49-F238E27FC236}">
                      <a16:creationId xmlns:a16="http://schemas.microsoft.com/office/drawing/2014/main" id="{96B0C866-BA23-C55D-0FCD-44B9C270491C}"/>
                    </a:ext>
                  </a:extLst>
                </p:cNvPr>
                <p:cNvSpPr/>
                <p:nvPr/>
              </p:nvSpPr>
              <p:spPr>
                <a:xfrm flipV="1">
                  <a:off x="-69750" y="11226800"/>
                  <a:ext cx="2770087" cy="2791459"/>
                </a:xfrm>
                <a:custGeom>
                  <a:avLst/>
                  <a:gdLst>
                    <a:gd name="connsiteX0" fmla="*/ 0 w 2700338"/>
                    <a:gd name="connsiteY0" fmla="*/ 3147060 h 3147060"/>
                    <a:gd name="connsiteX1" fmla="*/ 802243 w 2700338"/>
                    <a:gd name="connsiteY1" fmla="*/ 0 h 3147060"/>
                    <a:gd name="connsiteX2" fmla="*/ 1898095 w 2700338"/>
                    <a:gd name="connsiteY2" fmla="*/ 0 h 3147060"/>
                    <a:gd name="connsiteX3" fmla="*/ 2700338 w 2700338"/>
                    <a:gd name="connsiteY3" fmla="*/ 3147060 h 3147060"/>
                    <a:gd name="connsiteX4" fmla="*/ 0 w 2700338"/>
                    <a:gd name="connsiteY4" fmla="*/ 3147060 h 3147060"/>
                    <a:gd name="connsiteX0" fmla="*/ 0 w 2700338"/>
                    <a:gd name="connsiteY0" fmla="*/ 3147060 h 3147060"/>
                    <a:gd name="connsiteX1" fmla="*/ 787003 w 2700338"/>
                    <a:gd name="connsiteY1" fmla="*/ 83820 h 3147060"/>
                    <a:gd name="connsiteX2" fmla="*/ 1898095 w 2700338"/>
                    <a:gd name="connsiteY2" fmla="*/ 0 h 3147060"/>
                    <a:gd name="connsiteX3" fmla="*/ 2700338 w 2700338"/>
                    <a:gd name="connsiteY3" fmla="*/ 3147060 h 3147060"/>
                    <a:gd name="connsiteX4" fmla="*/ 0 w 2700338"/>
                    <a:gd name="connsiteY4" fmla="*/ 3147060 h 3147060"/>
                    <a:gd name="connsiteX0" fmla="*/ 0 w 2700338"/>
                    <a:gd name="connsiteY0" fmla="*/ 3147060 h 3147060"/>
                    <a:gd name="connsiteX1" fmla="*/ 563880 w 2700338"/>
                    <a:gd name="connsiteY1" fmla="*/ 480060 h 3147060"/>
                    <a:gd name="connsiteX2" fmla="*/ 787003 w 2700338"/>
                    <a:gd name="connsiteY2" fmla="*/ 83820 h 3147060"/>
                    <a:gd name="connsiteX3" fmla="*/ 1898095 w 2700338"/>
                    <a:gd name="connsiteY3" fmla="*/ 0 h 3147060"/>
                    <a:gd name="connsiteX4" fmla="*/ 2700338 w 2700338"/>
                    <a:gd name="connsiteY4" fmla="*/ 3147060 h 3147060"/>
                    <a:gd name="connsiteX5" fmla="*/ 0 w 2700338"/>
                    <a:gd name="connsiteY5" fmla="*/ 3147060 h 3147060"/>
                    <a:gd name="connsiteX0" fmla="*/ 100165 w 2800503"/>
                    <a:gd name="connsiteY0" fmla="*/ 3147060 h 3147060"/>
                    <a:gd name="connsiteX1" fmla="*/ 613245 w 2800503"/>
                    <a:gd name="connsiteY1" fmla="*/ 1018540 h 3147060"/>
                    <a:gd name="connsiteX2" fmla="*/ 664045 w 2800503"/>
                    <a:gd name="connsiteY2" fmla="*/ 480060 h 3147060"/>
                    <a:gd name="connsiteX3" fmla="*/ 887168 w 2800503"/>
                    <a:gd name="connsiteY3" fmla="*/ 83820 h 3147060"/>
                    <a:gd name="connsiteX4" fmla="*/ 1998260 w 2800503"/>
                    <a:gd name="connsiteY4" fmla="*/ 0 h 3147060"/>
                    <a:gd name="connsiteX5" fmla="*/ 2800503 w 2800503"/>
                    <a:gd name="connsiteY5" fmla="*/ 3147060 h 3147060"/>
                    <a:gd name="connsiteX6" fmla="*/ 100165 w 2800503"/>
                    <a:gd name="connsiteY6" fmla="*/ 3147060 h 3147060"/>
                    <a:gd name="connsiteX0" fmla="*/ 189912 w 2890250"/>
                    <a:gd name="connsiteY0" fmla="*/ 3147060 h 3147060"/>
                    <a:gd name="connsiteX1" fmla="*/ 266113 w 2890250"/>
                    <a:gd name="connsiteY1" fmla="*/ 1968500 h 3147060"/>
                    <a:gd name="connsiteX2" fmla="*/ 702992 w 2890250"/>
                    <a:gd name="connsiteY2" fmla="*/ 1018540 h 3147060"/>
                    <a:gd name="connsiteX3" fmla="*/ 753792 w 2890250"/>
                    <a:gd name="connsiteY3" fmla="*/ 480060 h 3147060"/>
                    <a:gd name="connsiteX4" fmla="*/ 976915 w 2890250"/>
                    <a:gd name="connsiteY4" fmla="*/ 83820 h 3147060"/>
                    <a:gd name="connsiteX5" fmla="*/ 2088007 w 2890250"/>
                    <a:gd name="connsiteY5" fmla="*/ 0 h 3147060"/>
                    <a:gd name="connsiteX6" fmla="*/ 2890250 w 2890250"/>
                    <a:gd name="connsiteY6" fmla="*/ 3147060 h 3147060"/>
                    <a:gd name="connsiteX7" fmla="*/ 189912 w 2890250"/>
                    <a:gd name="connsiteY7" fmla="*/ 3147060 h 3147060"/>
                    <a:gd name="connsiteX0" fmla="*/ 189912 w 2890250"/>
                    <a:gd name="connsiteY0" fmla="*/ 3147060 h 3147060"/>
                    <a:gd name="connsiteX1" fmla="*/ 266113 w 2890250"/>
                    <a:gd name="connsiteY1" fmla="*/ 1968500 h 3147060"/>
                    <a:gd name="connsiteX2" fmla="*/ 702992 w 2890250"/>
                    <a:gd name="connsiteY2" fmla="*/ 1018540 h 3147060"/>
                    <a:gd name="connsiteX3" fmla="*/ 753792 w 2890250"/>
                    <a:gd name="connsiteY3" fmla="*/ 480060 h 3147060"/>
                    <a:gd name="connsiteX4" fmla="*/ 976915 w 2890250"/>
                    <a:gd name="connsiteY4" fmla="*/ 83820 h 3147060"/>
                    <a:gd name="connsiteX5" fmla="*/ 2088007 w 2890250"/>
                    <a:gd name="connsiteY5" fmla="*/ 0 h 3147060"/>
                    <a:gd name="connsiteX6" fmla="*/ 2890250 w 2890250"/>
                    <a:gd name="connsiteY6" fmla="*/ 3147060 h 3147060"/>
                    <a:gd name="connsiteX7" fmla="*/ 189912 w 2890250"/>
                    <a:gd name="connsiteY7" fmla="*/ 3147060 h 3147060"/>
                    <a:gd name="connsiteX0" fmla="*/ 175413 w 2875751"/>
                    <a:gd name="connsiteY0" fmla="*/ 3147060 h 3147060"/>
                    <a:gd name="connsiteX1" fmla="*/ 251614 w 2875751"/>
                    <a:gd name="connsiteY1" fmla="*/ 1968500 h 3147060"/>
                    <a:gd name="connsiteX2" fmla="*/ 688493 w 2875751"/>
                    <a:gd name="connsiteY2" fmla="*/ 1018540 h 3147060"/>
                    <a:gd name="connsiteX3" fmla="*/ 739293 w 2875751"/>
                    <a:gd name="connsiteY3" fmla="*/ 480060 h 3147060"/>
                    <a:gd name="connsiteX4" fmla="*/ 962416 w 2875751"/>
                    <a:gd name="connsiteY4" fmla="*/ 83820 h 3147060"/>
                    <a:gd name="connsiteX5" fmla="*/ 2073508 w 2875751"/>
                    <a:gd name="connsiteY5" fmla="*/ 0 h 3147060"/>
                    <a:gd name="connsiteX6" fmla="*/ 2875751 w 2875751"/>
                    <a:gd name="connsiteY6" fmla="*/ 3147060 h 3147060"/>
                    <a:gd name="connsiteX7" fmla="*/ 175413 w 2875751"/>
                    <a:gd name="connsiteY7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768848 w 2768848"/>
                    <a:gd name="connsiteY6" fmla="*/ 3147060 h 3147060"/>
                    <a:gd name="connsiteX7" fmla="*/ 68510 w 2768848"/>
                    <a:gd name="connsiteY7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090350 w 2768848"/>
                    <a:gd name="connsiteY6" fmla="*/ 673100 h 3147060"/>
                    <a:gd name="connsiteX7" fmla="*/ 2768848 w 2768848"/>
                    <a:gd name="connsiteY7" fmla="*/ 3147060 h 3147060"/>
                    <a:gd name="connsiteX8" fmla="*/ 68510 w 2768848"/>
                    <a:gd name="connsiteY8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090350 w 2768848"/>
                    <a:gd name="connsiteY6" fmla="*/ 673100 h 3147060"/>
                    <a:gd name="connsiteX7" fmla="*/ 2400230 w 2768848"/>
                    <a:gd name="connsiteY7" fmla="*/ 1653540 h 3147060"/>
                    <a:gd name="connsiteX8" fmla="*/ 2768848 w 2768848"/>
                    <a:gd name="connsiteY8" fmla="*/ 3147060 h 3147060"/>
                    <a:gd name="connsiteX9" fmla="*/ 68510 w 2768848"/>
                    <a:gd name="connsiteY9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090350 w 2768848"/>
                    <a:gd name="connsiteY6" fmla="*/ 673100 h 3147060"/>
                    <a:gd name="connsiteX7" fmla="*/ 2400230 w 2768848"/>
                    <a:gd name="connsiteY7" fmla="*/ 1653540 h 3147060"/>
                    <a:gd name="connsiteX8" fmla="*/ 2745670 w 2768848"/>
                    <a:gd name="connsiteY8" fmla="*/ 2567940 h 3147060"/>
                    <a:gd name="connsiteX9" fmla="*/ 2768848 w 2768848"/>
                    <a:gd name="connsiteY9" fmla="*/ 3147060 h 3147060"/>
                    <a:gd name="connsiteX10" fmla="*/ 68510 w 2768848"/>
                    <a:gd name="connsiteY10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090350 w 2768848"/>
                    <a:gd name="connsiteY6" fmla="*/ 673100 h 3147060"/>
                    <a:gd name="connsiteX7" fmla="*/ 2511990 w 2768848"/>
                    <a:gd name="connsiteY7" fmla="*/ 1587500 h 3147060"/>
                    <a:gd name="connsiteX8" fmla="*/ 2745670 w 2768848"/>
                    <a:gd name="connsiteY8" fmla="*/ 2567940 h 3147060"/>
                    <a:gd name="connsiteX9" fmla="*/ 2768848 w 2768848"/>
                    <a:gd name="connsiteY9" fmla="*/ 3147060 h 3147060"/>
                    <a:gd name="connsiteX10" fmla="*/ 68510 w 2768848"/>
                    <a:gd name="connsiteY10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166550 w 2768848"/>
                    <a:gd name="connsiteY6" fmla="*/ 632460 h 3147060"/>
                    <a:gd name="connsiteX7" fmla="*/ 2511990 w 2768848"/>
                    <a:gd name="connsiteY7" fmla="*/ 1587500 h 3147060"/>
                    <a:gd name="connsiteX8" fmla="*/ 2745670 w 2768848"/>
                    <a:gd name="connsiteY8" fmla="*/ 2567940 h 3147060"/>
                    <a:gd name="connsiteX9" fmla="*/ 2768848 w 2768848"/>
                    <a:gd name="connsiteY9" fmla="*/ 3147060 h 3147060"/>
                    <a:gd name="connsiteX10" fmla="*/ 68510 w 2768848"/>
                    <a:gd name="connsiteY10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166550 w 2768848"/>
                    <a:gd name="connsiteY6" fmla="*/ 632460 h 3147060"/>
                    <a:gd name="connsiteX7" fmla="*/ 2278310 w 2768848"/>
                    <a:gd name="connsiteY7" fmla="*/ 1109980 h 3147060"/>
                    <a:gd name="connsiteX8" fmla="*/ 2511990 w 2768848"/>
                    <a:gd name="connsiteY8" fmla="*/ 1587500 h 3147060"/>
                    <a:gd name="connsiteX9" fmla="*/ 2745670 w 2768848"/>
                    <a:gd name="connsiteY9" fmla="*/ 2567940 h 3147060"/>
                    <a:gd name="connsiteX10" fmla="*/ 2768848 w 2768848"/>
                    <a:gd name="connsiteY10" fmla="*/ 3147060 h 3147060"/>
                    <a:gd name="connsiteX11" fmla="*/ 68510 w 2768848"/>
                    <a:gd name="connsiteY11" fmla="*/ 3147060 h 3147060"/>
                    <a:gd name="connsiteX0" fmla="*/ 68510 w 2768848"/>
                    <a:gd name="connsiteY0" fmla="*/ 3147060 h 3147060"/>
                    <a:gd name="connsiteX1" fmla="*/ 144711 w 2768848"/>
                    <a:gd name="connsiteY1" fmla="*/ 1968500 h 3147060"/>
                    <a:gd name="connsiteX2" fmla="*/ 581590 w 2768848"/>
                    <a:gd name="connsiteY2" fmla="*/ 1018540 h 3147060"/>
                    <a:gd name="connsiteX3" fmla="*/ 632390 w 2768848"/>
                    <a:gd name="connsiteY3" fmla="*/ 480060 h 3147060"/>
                    <a:gd name="connsiteX4" fmla="*/ 855513 w 2768848"/>
                    <a:gd name="connsiteY4" fmla="*/ 83820 h 3147060"/>
                    <a:gd name="connsiteX5" fmla="*/ 1966605 w 2768848"/>
                    <a:gd name="connsiteY5" fmla="*/ 0 h 3147060"/>
                    <a:gd name="connsiteX6" fmla="*/ 2166550 w 2768848"/>
                    <a:gd name="connsiteY6" fmla="*/ 632460 h 3147060"/>
                    <a:gd name="connsiteX7" fmla="*/ 2278310 w 2768848"/>
                    <a:gd name="connsiteY7" fmla="*/ 1109980 h 3147060"/>
                    <a:gd name="connsiteX8" fmla="*/ 2511990 w 2768848"/>
                    <a:gd name="connsiteY8" fmla="*/ 1587500 h 3147060"/>
                    <a:gd name="connsiteX9" fmla="*/ 2583110 w 2768848"/>
                    <a:gd name="connsiteY9" fmla="*/ 2105660 h 3147060"/>
                    <a:gd name="connsiteX10" fmla="*/ 2745670 w 2768848"/>
                    <a:gd name="connsiteY10" fmla="*/ 2567940 h 3147060"/>
                    <a:gd name="connsiteX11" fmla="*/ 2768848 w 2768848"/>
                    <a:gd name="connsiteY11" fmla="*/ 3147060 h 3147060"/>
                    <a:gd name="connsiteX12" fmla="*/ 68510 w 2768848"/>
                    <a:gd name="connsiteY12" fmla="*/ 3147060 h 3147060"/>
                    <a:gd name="connsiteX0" fmla="*/ 68510 w 2768848"/>
                    <a:gd name="connsiteY0" fmla="*/ 3180080 h 3180080"/>
                    <a:gd name="connsiteX1" fmla="*/ 144711 w 2768848"/>
                    <a:gd name="connsiteY1" fmla="*/ 2001520 h 3180080"/>
                    <a:gd name="connsiteX2" fmla="*/ 581590 w 2768848"/>
                    <a:gd name="connsiteY2" fmla="*/ 1051560 h 3180080"/>
                    <a:gd name="connsiteX3" fmla="*/ 632390 w 2768848"/>
                    <a:gd name="connsiteY3" fmla="*/ 513080 h 3180080"/>
                    <a:gd name="connsiteX4" fmla="*/ 916473 w 2768848"/>
                    <a:gd name="connsiteY4" fmla="*/ 0 h 3180080"/>
                    <a:gd name="connsiteX5" fmla="*/ 1966605 w 2768848"/>
                    <a:gd name="connsiteY5" fmla="*/ 33020 h 3180080"/>
                    <a:gd name="connsiteX6" fmla="*/ 2166550 w 2768848"/>
                    <a:gd name="connsiteY6" fmla="*/ 665480 h 3180080"/>
                    <a:gd name="connsiteX7" fmla="*/ 2278310 w 2768848"/>
                    <a:gd name="connsiteY7" fmla="*/ 1143000 h 3180080"/>
                    <a:gd name="connsiteX8" fmla="*/ 2511990 w 2768848"/>
                    <a:gd name="connsiteY8" fmla="*/ 1620520 h 3180080"/>
                    <a:gd name="connsiteX9" fmla="*/ 2583110 w 2768848"/>
                    <a:gd name="connsiteY9" fmla="*/ 2138680 h 3180080"/>
                    <a:gd name="connsiteX10" fmla="*/ 2745670 w 2768848"/>
                    <a:gd name="connsiteY10" fmla="*/ 2600960 h 3180080"/>
                    <a:gd name="connsiteX11" fmla="*/ 2768848 w 2768848"/>
                    <a:gd name="connsiteY11" fmla="*/ 3180080 h 3180080"/>
                    <a:gd name="connsiteX12" fmla="*/ 68510 w 2768848"/>
                    <a:gd name="connsiteY12" fmla="*/ 3180080 h 318008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81590 w 2768848"/>
                    <a:gd name="connsiteY2" fmla="*/ 1328420 h 3456940"/>
                    <a:gd name="connsiteX3" fmla="*/ 632390 w 2768848"/>
                    <a:gd name="connsiteY3" fmla="*/ 789940 h 3456940"/>
                    <a:gd name="connsiteX4" fmla="*/ 916473 w 2768848"/>
                    <a:gd name="connsiteY4" fmla="*/ 276860 h 3456940"/>
                    <a:gd name="connsiteX5" fmla="*/ 1824365 w 2768848"/>
                    <a:gd name="connsiteY5" fmla="*/ 0 h 3456940"/>
                    <a:gd name="connsiteX6" fmla="*/ 2166550 w 2768848"/>
                    <a:gd name="connsiteY6" fmla="*/ 942340 h 3456940"/>
                    <a:gd name="connsiteX7" fmla="*/ 2278310 w 2768848"/>
                    <a:gd name="connsiteY7" fmla="*/ 1419860 h 3456940"/>
                    <a:gd name="connsiteX8" fmla="*/ 2511990 w 2768848"/>
                    <a:gd name="connsiteY8" fmla="*/ 1897380 h 3456940"/>
                    <a:gd name="connsiteX9" fmla="*/ 2583110 w 2768848"/>
                    <a:gd name="connsiteY9" fmla="*/ 2415540 h 3456940"/>
                    <a:gd name="connsiteX10" fmla="*/ 2745670 w 2768848"/>
                    <a:gd name="connsiteY10" fmla="*/ 2877820 h 3456940"/>
                    <a:gd name="connsiteX11" fmla="*/ 2768848 w 2768848"/>
                    <a:gd name="connsiteY11" fmla="*/ 3456940 h 3456940"/>
                    <a:gd name="connsiteX12" fmla="*/ 68510 w 2768848"/>
                    <a:gd name="connsiteY12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81590 w 2768848"/>
                    <a:gd name="connsiteY2" fmla="*/ 1328420 h 3456940"/>
                    <a:gd name="connsiteX3" fmla="*/ 632390 w 2768848"/>
                    <a:gd name="connsiteY3" fmla="*/ 789940 h 3456940"/>
                    <a:gd name="connsiteX4" fmla="*/ 916473 w 2768848"/>
                    <a:gd name="connsiteY4" fmla="*/ 276860 h 3456940"/>
                    <a:gd name="connsiteX5" fmla="*/ 1839605 w 2768848"/>
                    <a:gd name="connsiteY5" fmla="*/ 0 h 3456940"/>
                    <a:gd name="connsiteX6" fmla="*/ 2166550 w 2768848"/>
                    <a:gd name="connsiteY6" fmla="*/ 942340 h 3456940"/>
                    <a:gd name="connsiteX7" fmla="*/ 2278310 w 2768848"/>
                    <a:gd name="connsiteY7" fmla="*/ 1419860 h 3456940"/>
                    <a:gd name="connsiteX8" fmla="*/ 2511990 w 2768848"/>
                    <a:gd name="connsiteY8" fmla="*/ 1897380 h 3456940"/>
                    <a:gd name="connsiteX9" fmla="*/ 2583110 w 2768848"/>
                    <a:gd name="connsiteY9" fmla="*/ 2415540 h 3456940"/>
                    <a:gd name="connsiteX10" fmla="*/ 2745670 w 2768848"/>
                    <a:gd name="connsiteY10" fmla="*/ 2877820 h 3456940"/>
                    <a:gd name="connsiteX11" fmla="*/ 2768848 w 2768848"/>
                    <a:gd name="connsiteY11" fmla="*/ 3456940 h 3456940"/>
                    <a:gd name="connsiteX12" fmla="*/ 68510 w 2768848"/>
                    <a:gd name="connsiteY12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81590 w 2768848"/>
                    <a:gd name="connsiteY2" fmla="*/ 1328420 h 3456940"/>
                    <a:gd name="connsiteX3" fmla="*/ 632390 w 2768848"/>
                    <a:gd name="connsiteY3" fmla="*/ 789940 h 3456940"/>
                    <a:gd name="connsiteX4" fmla="*/ 941873 w 2768848"/>
                    <a:gd name="connsiteY4" fmla="*/ 165100 h 3456940"/>
                    <a:gd name="connsiteX5" fmla="*/ 1839605 w 2768848"/>
                    <a:gd name="connsiteY5" fmla="*/ 0 h 3456940"/>
                    <a:gd name="connsiteX6" fmla="*/ 2166550 w 2768848"/>
                    <a:gd name="connsiteY6" fmla="*/ 942340 h 3456940"/>
                    <a:gd name="connsiteX7" fmla="*/ 2278310 w 2768848"/>
                    <a:gd name="connsiteY7" fmla="*/ 1419860 h 3456940"/>
                    <a:gd name="connsiteX8" fmla="*/ 2511990 w 2768848"/>
                    <a:gd name="connsiteY8" fmla="*/ 1897380 h 3456940"/>
                    <a:gd name="connsiteX9" fmla="*/ 2583110 w 2768848"/>
                    <a:gd name="connsiteY9" fmla="*/ 2415540 h 3456940"/>
                    <a:gd name="connsiteX10" fmla="*/ 2745670 w 2768848"/>
                    <a:gd name="connsiteY10" fmla="*/ 2877820 h 3456940"/>
                    <a:gd name="connsiteX11" fmla="*/ 2768848 w 2768848"/>
                    <a:gd name="connsiteY11" fmla="*/ 3456940 h 3456940"/>
                    <a:gd name="connsiteX12" fmla="*/ 68510 w 2768848"/>
                    <a:gd name="connsiteY12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81590 w 2768848"/>
                    <a:gd name="connsiteY2" fmla="*/ 1328420 h 3456940"/>
                    <a:gd name="connsiteX3" fmla="*/ 632390 w 2768848"/>
                    <a:gd name="connsiteY3" fmla="*/ 789940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66550 w 2768848"/>
                    <a:gd name="connsiteY7" fmla="*/ 942340 h 3456940"/>
                    <a:gd name="connsiteX8" fmla="*/ 2278310 w 2768848"/>
                    <a:gd name="connsiteY8" fmla="*/ 1419860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32390 w 2768848"/>
                    <a:gd name="connsiteY3" fmla="*/ 789940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66550 w 2768848"/>
                    <a:gd name="connsiteY7" fmla="*/ 942340 h 3456940"/>
                    <a:gd name="connsiteX8" fmla="*/ 2278310 w 2768848"/>
                    <a:gd name="connsiteY8" fmla="*/ 1419860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66550 w 2768848"/>
                    <a:gd name="connsiteY7" fmla="*/ 942340 h 3456940"/>
                    <a:gd name="connsiteX8" fmla="*/ 2278310 w 2768848"/>
                    <a:gd name="connsiteY8" fmla="*/ 1419860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933592 h 3456940"/>
                    <a:gd name="connsiteX8" fmla="*/ 2278310 w 2768848"/>
                    <a:gd name="connsiteY8" fmla="*/ 1419860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93359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40273 w 2768848"/>
                    <a:gd name="connsiteY2" fmla="*/ 1303507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15889 w 2768848"/>
                    <a:gd name="connsiteY2" fmla="*/ 1416746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583110 w 2768848"/>
                    <a:gd name="connsiteY10" fmla="*/ 2415540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8510 w 2768848"/>
                    <a:gd name="connsiteY0" fmla="*/ 3456940 h 3456940"/>
                    <a:gd name="connsiteX1" fmla="*/ 144711 w 2768848"/>
                    <a:gd name="connsiteY1" fmla="*/ 2278380 h 3456940"/>
                    <a:gd name="connsiteX2" fmla="*/ 515889 w 2768848"/>
                    <a:gd name="connsiteY2" fmla="*/ 1416746 h 3456940"/>
                    <a:gd name="connsiteX3" fmla="*/ 613425 w 2768848"/>
                    <a:gd name="connsiteY3" fmla="*/ 714663 h 3456940"/>
                    <a:gd name="connsiteX4" fmla="*/ 941873 w 2768848"/>
                    <a:gd name="connsiteY4" fmla="*/ 165100 h 3456940"/>
                    <a:gd name="connsiteX5" fmla="*/ 1379150 w 2768848"/>
                    <a:gd name="connsiteY5" fmla="*/ 88900 h 3456940"/>
                    <a:gd name="connsiteX6" fmla="*/ 1839605 w 2768848"/>
                    <a:gd name="connsiteY6" fmla="*/ 0 h 3456940"/>
                    <a:gd name="connsiteX7" fmla="*/ 2192289 w 2768848"/>
                    <a:gd name="connsiteY7" fmla="*/ 827902 h 3456940"/>
                    <a:gd name="connsiteX8" fmla="*/ 2320305 w 2768848"/>
                    <a:gd name="connsiteY8" fmla="*/ 1386549 h 3456940"/>
                    <a:gd name="connsiteX9" fmla="*/ 2511990 w 2768848"/>
                    <a:gd name="connsiteY9" fmla="*/ 1897380 h 3456940"/>
                    <a:gd name="connsiteX10" fmla="*/ 2600721 w 2768848"/>
                    <a:gd name="connsiteY10" fmla="*/ 2390603 h 3456940"/>
                    <a:gd name="connsiteX11" fmla="*/ 2745670 w 2768848"/>
                    <a:gd name="connsiteY11" fmla="*/ 2877820 h 3456940"/>
                    <a:gd name="connsiteX12" fmla="*/ 2768848 w 2768848"/>
                    <a:gd name="connsiteY12" fmla="*/ 3456940 h 3456940"/>
                    <a:gd name="connsiteX13" fmla="*/ 68510 w 2768848"/>
                    <a:gd name="connsiteY13" fmla="*/ 3456940 h 3456940"/>
                    <a:gd name="connsiteX0" fmla="*/ 69749 w 2770087"/>
                    <a:gd name="connsiteY0" fmla="*/ 3456940 h 3456940"/>
                    <a:gd name="connsiteX1" fmla="*/ 139176 w 2770087"/>
                    <a:gd name="connsiteY1" fmla="*/ 2247167 h 3456940"/>
                    <a:gd name="connsiteX2" fmla="*/ 517128 w 2770087"/>
                    <a:gd name="connsiteY2" fmla="*/ 1416746 h 3456940"/>
                    <a:gd name="connsiteX3" fmla="*/ 614664 w 2770087"/>
                    <a:gd name="connsiteY3" fmla="*/ 714663 h 3456940"/>
                    <a:gd name="connsiteX4" fmla="*/ 943112 w 2770087"/>
                    <a:gd name="connsiteY4" fmla="*/ 165100 h 3456940"/>
                    <a:gd name="connsiteX5" fmla="*/ 1380389 w 2770087"/>
                    <a:gd name="connsiteY5" fmla="*/ 88900 h 3456940"/>
                    <a:gd name="connsiteX6" fmla="*/ 1840844 w 2770087"/>
                    <a:gd name="connsiteY6" fmla="*/ 0 h 3456940"/>
                    <a:gd name="connsiteX7" fmla="*/ 2193528 w 2770087"/>
                    <a:gd name="connsiteY7" fmla="*/ 827902 h 3456940"/>
                    <a:gd name="connsiteX8" fmla="*/ 2321544 w 2770087"/>
                    <a:gd name="connsiteY8" fmla="*/ 1386549 h 3456940"/>
                    <a:gd name="connsiteX9" fmla="*/ 2513229 w 2770087"/>
                    <a:gd name="connsiteY9" fmla="*/ 1897380 h 3456940"/>
                    <a:gd name="connsiteX10" fmla="*/ 2601960 w 2770087"/>
                    <a:gd name="connsiteY10" fmla="*/ 2390603 h 3456940"/>
                    <a:gd name="connsiteX11" fmla="*/ 2746909 w 2770087"/>
                    <a:gd name="connsiteY11" fmla="*/ 2877820 h 3456940"/>
                    <a:gd name="connsiteX12" fmla="*/ 2770087 w 2770087"/>
                    <a:gd name="connsiteY12" fmla="*/ 3456940 h 3456940"/>
                    <a:gd name="connsiteX13" fmla="*/ 69749 w 2770087"/>
                    <a:gd name="connsiteY13" fmla="*/ 3456940 h 3456940"/>
                    <a:gd name="connsiteX0" fmla="*/ 69749 w 2770087"/>
                    <a:gd name="connsiteY0" fmla="*/ 3456940 h 3456940"/>
                    <a:gd name="connsiteX1" fmla="*/ 139176 w 2770087"/>
                    <a:gd name="connsiteY1" fmla="*/ 2247167 h 3456940"/>
                    <a:gd name="connsiteX2" fmla="*/ 517128 w 2770087"/>
                    <a:gd name="connsiteY2" fmla="*/ 1416746 h 3456940"/>
                    <a:gd name="connsiteX3" fmla="*/ 614664 w 2770087"/>
                    <a:gd name="connsiteY3" fmla="*/ 714663 h 3456940"/>
                    <a:gd name="connsiteX4" fmla="*/ 943112 w 2770087"/>
                    <a:gd name="connsiteY4" fmla="*/ 165100 h 3456940"/>
                    <a:gd name="connsiteX5" fmla="*/ 1380389 w 2770087"/>
                    <a:gd name="connsiteY5" fmla="*/ 88900 h 3456940"/>
                    <a:gd name="connsiteX6" fmla="*/ 1840844 w 2770087"/>
                    <a:gd name="connsiteY6" fmla="*/ 0 h 3456940"/>
                    <a:gd name="connsiteX7" fmla="*/ 2193528 w 2770087"/>
                    <a:gd name="connsiteY7" fmla="*/ 827902 h 3456940"/>
                    <a:gd name="connsiteX8" fmla="*/ 2321544 w 2770087"/>
                    <a:gd name="connsiteY8" fmla="*/ 1386549 h 3456940"/>
                    <a:gd name="connsiteX9" fmla="*/ 2513229 w 2770087"/>
                    <a:gd name="connsiteY9" fmla="*/ 1897380 h 3456940"/>
                    <a:gd name="connsiteX10" fmla="*/ 2601960 w 2770087"/>
                    <a:gd name="connsiteY10" fmla="*/ 2390603 h 3456940"/>
                    <a:gd name="connsiteX11" fmla="*/ 2746909 w 2770087"/>
                    <a:gd name="connsiteY11" fmla="*/ 2877820 h 3456940"/>
                    <a:gd name="connsiteX12" fmla="*/ 2770087 w 2770087"/>
                    <a:gd name="connsiteY12" fmla="*/ 3456940 h 3456940"/>
                    <a:gd name="connsiteX13" fmla="*/ 69749 w 2770087"/>
                    <a:gd name="connsiteY13" fmla="*/ 3456940 h 3456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770087" h="3456940">
                      <a:moveTo>
                        <a:pt x="69749" y="3456940"/>
                      </a:moveTo>
                      <a:cubicBezTo>
                        <a:pt x="-115301" y="2871047"/>
                        <a:pt x="124783" y="2561280"/>
                        <a:pt x="139176" y="2247167"/>
                      </a:cubicBezTo>
                      <a:cubicBezTo>
                        <a:pt x="315961" y="1960294"/>
                        <a:pt x="444315" y="1666513"/>
                        <a:pt x="517128" y="1416746"/>
                      </a:cubicBezTo>
                      <a:cubicBezTo>
                        <a:pt x="589941" y="1166979"/>
                        <a:pt x="558004" y="871296"/>
                        <a:pt x="614664" y="714663"/>
                      </a:cubicBezTo>
                      <a:lnTo>
                        <a:pt x="943112" y="165100"/>
                      </a:lnTo>
                      <a:cubicBezTo>
                        <a:pt x="1071938" y="139700"/>
                        <a:pt x="1251563" y="114300"/>
                        <a:pt x="1380389" y="88900"/>
                      </a:cubicBezTo>
                      <a:lnTo>
                        <a:pt x="1840844" y="0"/>
                      </a:lnTo>
                      <a:cubicBezTo>
                        <a:pt x="1897332" y="217593"/>
                        <a:pt x="2047224" y="692015"/>
                        <a:pt x="2193528" y="827902"/>
                      </a:cubicBezTo>
                      <a:cubicBezTo>
                        <a:pt x="2248392" y="1129873"/>
                        <a:pt x="2263971" y="1227376"/>
                        <a:pt x="2321544" y="1386549"/>
                      </a:cubicBezTo>
                      <a:cubicBezTo>
                        <a:pt x="2379117" y="1545722"/>
                        <a:pt x="2456502" y="1744133"/>
                        <a:pt x="2513229" y="1897380"/>
                      </a:cubicBezTo>
                      <a:cubicBezTo>
                        <a:pt x="2569956" y="2050627"/>
                        <a:pt x="2563013" y="2227196"/>
                        <a:pt x="2601960" y="2390603"/>
                      </a:cubicBezTo>
                      <a:cubicBezTo>
                        <a:pt x="2640907" y="2554010"/>
                        <a:pt x="2721879" y="2691553"/>
                        <a:pt x="2746909" y="2877820"/>
                      </a:cubicBezTo>
                      <a:lnTo>
                        <a:pt x="2770087" y="3456940"/>
                      </a:lnTo>
                      <a:lnTo>
                        <a:pt x="69749" y="345694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33101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  <p:sp>
              <p:nvSpPr>
                <p:cNvPr id="1089" name="Triangle isocèle 1040">
                  <a:extLst>
                    <a:ext uri="{FF2B5EF4-FFF2-40B4-BE49-F238E27FC236}">
                      <a16:creationId xmlns:a16="http://schemas.microsoft.com/office/drawing/2014/main" id="{4D1FCD46-A4F5-F737-5952-A25CB36DE3F5}"/>
                    </a:ext>
                  </a:extLst>
                </p:cNvPr>
                <p:cNvSpPr/>
                <p:nvPr/>
              </p:nvSpPr>
              <p:spPr>
                <a:xfrm flipH="1" flipV="1">
                  <a:off x="1170175" y="13558234"/>
                  <a:ext cx="364860" cy="773142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416657">
                      <a:moveTo>
                        <a:pt x="0" y="416657"/>
                      </a:moveTo>
                      <a:cubicBezTo>
                        <a:pt x="38626" y="337612"/>
                        <a:pt x="56298" y="226183"/>
                        <a:pt x="94924" y="147138"/>
                      </a:cubicBezTo>
                      <a:lnTo>
                        <a:pt x="210546" y="1159"/>
                      </a:lnTo>
                      <a:cubicBezTo>
                        <a:pt x="241026" y="-10271"/>
                        <a:pt x="267864" y="65976"/>
                        <a:pt x="289234" y="91893"/>
                      </a:cubicBezTo>
                      <a:cubicBezTo>
                        <a:pt x="310604" y="117810"/>
                        <a:pt x="314883" y="100313"/>
                        <a:pt x="338764" y="156663"/>
                      </a:cubicBezTo>
                      <a:lnTo>
                        <a:pt x="421092" y="416657"/>
                      </a:lnTo>
                      <a:lnTo>
                        <a:pt x="0" y="416657"/>
                      </a:lnTo>
                      <a:close/>
                    </a:path>
                  </a:pathLst>
                </a:custGeom>
                <a:solidFill>
                  <a:srgbClr val="33101C"/>
                </a:solidFill>
                <a:ln>
                  <a:solidFill>
                    <a:srgbClr val="33101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123" name="Triangle isocèle 1040">
                  <a:extLst>
                    <a:ext uri="{FF2B5EF4-FFF2-40B4-BE49-F238E27FC236}">
                      <a16:creationId xmlns:a16="http://schemas.microsoft.com/office/drawing/2014/main" id="{B2394786-2CA2-48F8-6367-DE914740DB8B}"/>
                    </a:ext>
                  </a:extLst>
                </p:cNvPr>
                <p:cNvSpPr/>
                <p:nvPr/>
              </p:nvSpPr>
              <p:spPr>
                <a:xfrm flipH="1" flipV="1">
                  <a:off x="1021016" y="13479521"/>
                  <a:ext cx="286915" cy="1012402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  <a:gd name="connsiteX0" fmla="*/ 0 w 421092"/>
                    <a:gd name="connsiteY0" fmla="*/ 418536 h 418536"/>
                    <a:gd name="connsiteX1" fmla="*/ 94924 w 421092"/>
                    <a:gd name="connsiteY1" fmla="*/ 149017 h 418536"/>
                    <a:gd name="connsiteX2" fmla="*/ 155301 w 421092"/>
                    <a:gd name="connsiteY2" fmla="*/ 1133 h 418536"/>
                    <a:gd name="connsiteX3" fmla="*/ 289234 w 421092"/>
                    <a:gd name="connsiteY3" fmla="*/ 93772 h 418536"/>
                    <a:gd name="connsiteX4" fmla="*/ 338764 w 421092"/>
                    <a:gd name="connsiteY4" fmla="*/ 158542 h 418536"/>
                    <a:gd name="connsiteX5" fmla="*/ 421092 w 421092"/>
                    <a:gd name="connsiteY5" fmla="*/ 418536 h 418536"/>
                    <a:gd name="connsiteX6" fmla="*/ 0 w 421092"/>
                    <a:gd name="connsiteY6" fmla="*/ 418536 h 418536"/>
                    <a:gd name="connsiteX0" fmla="*/ 0 w 421092"/>
                    <a:gd name="connsiteY0" fmla="*/ 418536 h 418536"/>
                    <a:gd name="connsiteX1" fmla="*/ 94924 w 421092"/>
                    <a:gd name="connsiteY1" fmla="*/ 149017 h 418536"/>
                    <a:gd name="connsiteX2" fmla="*/ 155301 w 421092"/>
                    <a:gd name="connsiteY2" fmla="*/ 1133 h 418536"/>
                    <a:gd name="connsiteX3" fmla="*/ 289234 w 421092"/>
                    <a:gd name="connsiteY3" fmla="*/ 93772 h 418536"/>
                    <a:gd name="connsiteX4" fmla="*/ 338764 w 421092"/>
                    <a:gd name="connsiteY4" fmla="*/ 158542 h 418536"/>
                    <a:gd name="connsiteX5" fmla="*/ 421092 w 421092"/>
                    <a:gd name="connsiteY5" fmla="*/ 418536 h 418536"/>
                    <a:gd name="connsiteX6" fmla="*/ 0 w 421092"/>
                    <a:gd name="connsiteY6" fmla="*/ 418536 h 4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418536">
                      <a:moveTo>
                        <a:pt x="0" y="418536"/>
                      </a:moveTo>
                      <a:cubicBezTo>
                        <a:pt x="38626" y="339491"/>
                        <a:pt x="56298" y="228062"/>
                        <a:pt x="94924" y="149017"/>
                      </a:cubicBezTo>
                      <a:lnTo>
                        <a:pt x="155301" y="1133"/>
                      </a:lnTo>
                      <a:cubicBezTo>
                        <a:pt x="185781" y="-10297"/>
                        <a:pt x="267864" y="67855"/>
                        <a:pt x="289234" y="93772"/>
                      </a:cubicBezTo>
                      <a:cubicBezTo>
                        <a:pt x="310604" y="119689"/>
                        <a:pt x="286308" y="113622"/>
                        <a:pt x="338764" y="158542"/>
                      </a:cubicBezTo>
                      <a:lnTo>
                        <a:pt x="421092" y="418536"/>
                      </a:lnTo>
                      <a:lnTo>
                        <a:pt x="0" y="418536"/>
                      </a:lnTo>
                      <a:close/>
                    </a:path>
                  </a:pathLst>
                </a:custGeom>
                <a:solidFill>
                  <a:srgbClr val="33101C"/>
                </a:solidFill>
                <a:ln>
                  <a:solidFill>
                    <a:srgbClr val="33101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139" name="Triangle isocèle 1040">
                  <a:extLst>
                    <a:ext uri="{FF2B5EF4-FFF2-40B4-BE49-F238E27FC236}">
                      <a16:creationId xmlns:a16="http://schemas.microsoft.com/office/drawing/2014/main" id="{3A23D502-19B5-AF0D-BAA7-9AAB5F5A3626}"/>
                    </a:ext>
                  </a:extLst>
                </p:cNvPr>
                <p:cNvSpPr/>
                <p:nvPr/>
              </p:nvSpPr>
              <p:spPr>
                <a:xfrm flipV="1">
                  <a:off x="1385175" y="13582280"/>
                  <a:ext cx="286915" cy="1147180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416657">
                      <a:moveTo>
                        <a:pt x="0" y="416657"/>
                      </a:moveTo>
                      <a:cubicBezTo>
                        <a:pt x="38626" y="337612"/>
                        <a:pt x="56298" y="226183"/>
                        <a:pt x="94924" y="147138"/>
                      </a:cubicBezTo>
                      <a:lnTo>
                        <a:pt x="210546" y="1159"/>
                      </a:lnTo>
                      <a:cubicBezTo>
                        <a:pt x="241026" y="-10271"/>
                        <a:pt x="267864" y="65976"/>
                        <a:pt x="289234" y="91893"/>
                      </a:cubicBezTo>
                      <a:cubicBezTo>
                        <a:pt x="310604" y="117810"/>
                        <a:pt x="314883" y="100313"/>
                        <a:pt x="338764" y="156663"/>
                      </a:cubicBezTo>
                      <a:lnTo>
                        <a:pt x="421092" y="416657"/>
                      </a:lnTo>
                      <a:lnTo>
                        <a:pt x="0" y="416657"/>
                      </a:lnTo>
                      <a:close/>
                    </a:path>
                  </a:pathLst>
                </a:custGeom>
                <a:solidFill>
                  <a:srgbClr val="33101C"/>
                </a:solidFill>
                <a:ln>
                  <a:solidFill>
                    <a:srgbClr val="33101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  <p:sp>
              <p:nvSpPr>
                <p:cNvPr id="1161" name="Triangle isocèle 1040">
                  <a:extLst>
                    <a:ext uri="{FF2B5EF4-FFF2-40B4-BE49-F238E27FC236}">
                      <a16:creationId xmlns:a16="http://schemas.microsoft.com/office/drawing/2014/main" id="{DEF97D9A-9E1F-F9BB-6C83-935D56B5F78E}"/>
                    </a:ext>
                  </a:extLst>
                </p:cNvPr>
                <p:cNvSpPr/>
                <p:nvPr/>
              </p:nvSpPr>
              <p:spPr>
                <a:xfrm flipV="1">
                  <a:off x="785357" y="13600423"/>
                  <a:ext cx="364860" cy="500403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  <a:gd name="connsiteX0" fmla="*/ 0 w 421092"/>
                    <a:gd name="connsiteY0" fmla="*/ 418536 h 418536"/>
                    <a:gd name="connsiteX1" fmla="*/ 94924 w 421092"/>
                    <a:gd name="connsiteY1" fmla="*/ 149017 h 418536"/>
                    <a:gd name="connsiteX2" fmla="*/ 155301 w 421092"/>
                    <a:gd name="connsiteY2" fmla="*/ 1133 h 418536"/>
                    <a:gd name="connsiteX3" fmla="*/ 289234 w 421092"/>
                    <a:gd name="connsiteY3" fmla="*/ 93772 h 418536"/>
                    <a:gd name="connsiteX4" fmla="*/ 338764 w 421092"/>
                    <a:gd name="connsiteY4" fmla="*/ 158542 h 418536"/>
                    <a:gd name="connsiteX5" fmla="*/ 421092 w 421092"/>
                    <a:gd name="connsiteY5" fmla="*/ 418536 h 418536"/>
                    <a:gd name="connsiteX6" fmla="*/ 0 w 421092"/>
                    <a:gd name="connsiteY6" fmla="*/ 418536 h 418536"/>
                    <a:gd name="connsiteX0" fmla="*/ 0 w 421092"/>
                    <a:gd name="connsiteY0" fmla="*/ 418536 h 418536"/>
                    <a:gd name="connsiteX1" fmla="*/ 94924 w 421092"/>
                    <a:gd name="connsiteY1" fmla="*/ 149017 h 418536"/>
                    <a:gd name="connsiteX2" fmla="*/ 155301 w 421092"/>
                    <a:gd name="connsiteY2" fmla="*/ 1133 h 418536"/>
                    <a:gd name="connsiteX3" fmla="*/ 289234 w 421092"/>
                    <a:gd name="connsiteY3" fmla="*/ 93772 h 418536"/>
                    <a:gd name="connsiteX4" fmla="*/ 338764 w 421092"/>
                    <a:gd name="connsiteY4" fmla="*/ 158542 h 418536"/>
                    <a:gd name="connsiteX5" fmla="*/ 421092 w 421092"/>
                    <a:gd name="connsiteY5" fmla="*/ 418536 h 418536"/>
                    <a:gd name="connsiteX6" fmla="*/ 0 w 421092"/>
                    <a:gd name="connsiteY6" fmla="*/ 418536 h 418536"/>
                    <a:gd name="connsiteX0" fmla="*/ 0 w 421092"/>
                    <a:gd name="connsiteY0" fmla="*/ 369933 h 369933"/>
                    <a:gd name="connsiteX1" fmla="*/ 94924 w 421092"/>
                    <a:gd name="connsiteY1" fmla="*/ 100414 h 369933"/>
                    <a:gd name="connsiteX2" fmla="*/ 171007 w 421092"/>
                    <a:gd name="connsiteY2" fmla="*/ 2625 h 369933"/>
                    <a:gd name="connsiteX3" fmla="*/ 289234 w 421092"/>
                    <a:gd name="connsiteY3" fmla="*/ 45169 h 369933"/>
                    <a:gd name="connsiteX4" fmla="*/ 338764 w 421092"/>
                    <a:gd name="connsiteY4" fmla="*/ 109939 h 369933"/>
                    <a:gd name="connsiteX5" fmla="*/ 421092 w 421092"/>
                    <a:gd name="connsiteY5" fmla="*/ 369933 h 369933"/>
                    <a:gd name="connsiteX6" fmla="*/ 0 w 421092"/>
                    <a:gd name="connsiteY6" fmla="*/ 369933 h 369933"/>
                    <a:gd name="connsiteX0" fmla="*/ 0 w 421092"/>
                    <a:gd name="connsiteY0" fmla="*/ 368143 h 368143"/>
                    <a:gd name="connsiteX1" fmla="*/ 94924 w 421092"/>
                    <a:gd name="connsiteY1" fmla="*/ 98624 h 368143"/>
                    <a:gd name="connsiteX2" fmla="*/ 171007 w 421092"/>
                    <a:gd name="connsiteY2" fmla="*/ 835 h 368143"/>
                    <a:gd name="connsiteX3" fmla="*/ 308167 w 421092"/>
                    <a:gd name="connsiteY3" fmla="*/ 124660 h 368143"/>
                    <a:gd name="connsiteX4" fmla="*/ 338764 w 421092"/>
                    <a:gd name="connsiteY4" fmla="*/ 108149 h 368143"/>
                    <a:gd name="connsiteX5" fmla="*/ 421092 w 421092"/>
                    <a:gd name="connsiteY5" fmla="*/ 368143 h 368143"/>
                    <a:gd name="connsiteX6" fmla="*/ 0 w 421092"/>
                    <a:gd name="connsiteY6" fmla="*/ 368143 h 368143"/>
                    <a:gd name="connsiteX0" fmla="*/ 0 w 421092"/>
                    <a:gd name="connsiteY0" fmla="*/ 368143 h 368143"/>
                    <a:gd name="connsiteX1" fmla="*/ 94924 w 421092"/>
                    <a:gd name="connsiteY1" fmla="*/ 98624 h 368143"/>
                    <a:gd name="connsiteX2" fmla="*/ 171007 w 421092"/>
                    <a:gd name="connsiteY2" fmla="*/ 835 h 368143"/>
                    <a:gd name="connsiteX3" fmla="*/ 308167 w 421092"/>
                    <a:gd name="connsiteY3" fmla="*/ 124660 h 368143"/>
                    <a:gd name="connsiteX4" fmla="*/ 357697 w 421092"/>
                    <a:gd name="connsiteY4" fmla="*/ 227530 h 368143"/>
                    <a:gd name="connsiteX5" fmla="*/ 421092 w 421092"/>
                    <a:gd name="connsiteY5" fmla="*/ 368143 h 368143"/>
                    <a:gd name="connsiteX6" fmla="*/ 0 w 421092"/>
                    <a:gd name="connsiteY6" fmla="*/ 368143 h 368143"/>
                    <a:gd name="connsiteX0" fmla="*/ 0 w 421092"/>
                    <a:gd name="connsiteY0" fmla="*/ 368266 h 368266"/>
                    <a:gd name="connsiteX1" fmla="*/ 94924 w 421092"/>
                    <a:gd name="connsiteY1" fmla="*/ 98747 h 368266"/>
                    <a:gd name="connsiteX2" fmla="*/ 171007 w 421092"/>
                    <a:gd name="connsiteY2" fmla="*/ 958 h 368266"/>
                    <a:gd name="connsiteX3" fmla="*/ 311977 w 421092"/>
                    <a:gd name="connsiteY3" fmla="*/ 109543 h 368266"/>
                    <a:gd name="connsiteX4" fmla="*/ 357697 w 421092"/>
                    <a:gd name="connsiteY4" fmla="*/ 227653 h 368266"/>
                    <a:gd name="connsiteX5" fmla="*/ 421092 w 421092"/>
                    <a:gd name="connsiteY5" fmla="*/ 368266 h 368266"/>
                    <a:gd name="connsiteX6" fmla="*/ 0 w 421092"/>
                    <a:gd name="connsiteY6" fmla="*/ 368266 h 368266"/>
                    <a:gd name="connsiteX0" fmla="*/ 0 w 421092"/>
                    <a:gd name="connsiteY0" fmla="*/ 368795 h 368795"/>
                    <a:gd name="connsiteX1" fmla="*/ 94924 w 421092"/>
                    <a:gd name="connsiteY1" fmla="*/ 99276 h 368795"/>
                    <a:gd name="connsiteX2" fmla="*/ 171007 w 421092"/>
                    <a:gd name="connsiteY2" fmla="*/ 1487 h 368795"/>
                    <a:gd name="connsiteX3" fmla="*/ 311977 w 421092"/>
                    <a:gd name="connsiteY3" fmla="*/ 110072 h 368795"/>
                    <a:gd name="connsiteX4" fmla="*/ 357697 w 421092"/>
                    <a:gd name="connsiteY4" fmla="*/ 228182 h 368795"/>
                    <a:gd name="connsiteX5" fmla="*/ 421092 w 421092"/>
                    <a:gd name="connsiteY5" fmla="*/ 368795 h 368795"/>
                    <a:gd name="connsiteX6" fmla="*/ 0 w 421092"/>
                    <a:gd name="connsiteY6" fmla="*/ 368795 h 368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368795">
                      <a:moveTo>
                        <a:pt x="0" y="368795"/>
                      </a:moveTo>
                      <a:cubicBezTo>
                        <a:pt x="38626" y="289750"/>
                        <a:pt x="56298" y="178321"/>
                        <a:pt x="94924" y="99276"/>
                      </a:cubicBezTo>
                      <a:lnTo>
                        <a:pt x="171007" y="1487"/>
                      </a:lnTo>
                      <a:cubicBezTo>
                        <a:pt x="201487" y="-9943"/>
                        <a:pt x="319597" y="46248"/>
                        <a:pt x="311977" y="110072"/>
                      </a:cubicBezTo>
                      <a:cubicBezTo>
                        <a:pt x="333347" y="135989"/>
                        <a:pt x="305241" y="183262"/>
                        <a:pt x="357697" y="228182"/>
                      </a:cubicBezTo>
                      <a:lnTo>
                        <a:pt x="421092" y="368795"/>
                      </a:lnTo>
                      <a:lnTo>
                        <a:pt x="0" y="368795"/>
                      </a:lnTo>
                      <a:close/>
                    </a:path>
                  </a:pathLst>
                </a:custGeom>
                <a:solidFill>
                  <a:srgbClr val="33101C"/>
                </a:solidFill>
                <a:ln>
                  <a:solidFill>
                    <a:srgbClr val="33101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202" name="Triangle isocèle 1040">
                  <a:extLst>
                    <a:ext uri="{FF2B5EF4-FFF2-40B4-BE49-F238E27FC236}">
                      <a16:creationId xmlns:a16="http://schemas.microsoft.com/office/drawing/2014/main" id="{745249E6-BA85-1C1B-6206-CBCF3497C439}"/>
                    </a:ext>
                  </a:extLst>
                </p:cNvPr>
                <p:cNvSpPr/>
                <p:nvPr/>
              </p:nvSpPr>
              <p:spPr>
                <a:xfrm flipH="1" flipV="1">
                  <a:off x="1535035" y="13639738"/>
                  <a:ext cx="364860" cy="577490"/>
                </a:xfrm>
                <a:custGeom>
                  <a:avLst/>
                  <a:gdLst>
                    <a:gd name="connsiteX0" fmla="*/ 0 w 421092"/>
                    <a:gd name="connsiteY0" fmla="*/ 415498 h 415498"/>
                    <a:gd name="connsiteX1" fmla="*/ 210546 w 421092"/>
                    <a:gd name="connsiteY1" fmla="*/ 0 h 415498"/>
                    <a:gd name="connsiteX2" fmla="*/ 421092 w 421092"/>
                    <a:gd name="connsiteY2" fmla="*/ 415498 h 415498"/>
                    <a:gd name="connsiteX3" fmla="*/ 0 w 421092"/>
                    <a:gd name="connsiteY3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421092 w 421092"/>
                    <a:gd name="connsiteY3" fmla="*/ 415498 h 415498"/>
                    <a:gd name="connsiteX4" fmla="*/ 0 w 421092"/>
                    <a:gd name="connsiteY4" fmla="*/ 415498 h 415498"/>
                    <a:gd name="connsiteX0" fmla="*/ 0 w 421092"/>
                    <a:gd name="connsiteY0" fmla="*/ 415498 h 415498"/>
                    <a:gd name="connsiteX1" fmla="*/ 94924 w 421092"/>
                    <a:gd name="connsiteY1" fmla="*/ 145979 h 415498"/>
                    <a:gd name="connsiteX2" fmla="*/ 210546 w 421092"/>
                    <a:gd name="connsiteY2" fmla="*/ 0 h 415498"/>
                    <a:gd name="connsiteX3" fmla="*/ 338764 w 421092"/>
                    <a:gd name="connsiteY3" fmla="*/ 155504 h 415498"/>
                    <a:gd name="connsiteX4" fmla="*/ 421092 w 421092"/>
                    <a:gd name="connsiteY4" fmla="*/ 415498 h 415498"/>
                    <a:gd name="connsiteX5" fmla="*/ 0 w 421092"/>
                    <a:gd name="connsiteY5" fmla="*/ 415498 h 415498"/>
                    <a:gd name="connsiteX0" fmla="*/ 0 w 421092"/>
                    <a:gd name="connsiteY0" fmla="*/ 416657 h 416657"/>
                    <a:gd name="connsiteX1" fmla="*/ 94924 w 421092"/>
                    <a:gd name="connsiteY1" fmla="*/ 147138 h 416657"/>
                    <a:gd name="connsiteX2" fmla="*/ 210546 w 421092"/>
                    <a:gd name="connsiteY2" fmla="*/ 1159 h 416657"/>
                    <a:gd name="connsiteX3" fmla="*/ 289234 w 421092"/>
                    <a:gd name="connsiteY3" fmla="*/ 91893 h 416657"/>
                    <a:gd name="connsiteX4" fmla="*/ 338764 w 421092"/>
                    <a:gd name="connsiteY4" fmla="*/ 156663 h 416657"/>
                    <a:gd name="connsiteX5" fmla="*/ 421092 w 421092"/>
                    <a:gd name="connsiteY5" fmla="*/ 416657 h 416657"/>
                    <a:gd name="connsiteX6" fmla="*/ 0 w 421092"/>
                    <a:gd name="connsiteY6" fmla="*/ 416657 h 416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092" h="416657">
                      <a:moveTo>
                        <a:pt x="0" y="416657"/>
                      </a:moveTo>
                      <a:cubicBezTo>
                        <a:pt x="38626" y="337612"/>
                        <a:pt x="56298" y="226183"/>
                        <a:pt x="94924" y="147138"/>
                      </a:cubicBezTo>
                      <a:lnTo>
                        <a:pt x="210546" y="1159"/>
                      </a:lnTo>
                      <a:cubicBezTo>
                        <a:pt x="241026" y="-10271"/>
                        <a:pt x="267864" y="65976"/>
                        <a:pt x="289234" y="91893"/>
                      </a:cubicBezTo>
                      <a:cubicBezTo>
                        <a:pt x="310604" y="117810"/>
                        <a:pt x="314883" y="100313"/>
                        <a:pt x="338764" y="156663"/>
                      </a:cubicBezTo>
                      <a:lnTo>
                        <a:pt x="421092" y="416657"/>
                      </a:lnTo>
                      <a:lnTo>
                        <a:pt x="0" y="416657"/>
                      </a:lnTo>
                      <a:close/>
                    </a:path>
                  </a:pathLst>
                </a:custGeom>
                <a:solidFill>
                  <a:srgbClr val="33101C"/>
                </a:solidFill>
                <a:ln>
                  <a:solidFill>
                    <a:srgbClr val="33101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</p:grpSp>
          <p:pic>
            <p:nvPicPr>
              <p:cNvPr id="1510" name="Picture 4">
                <a:extLst>
                  <a:ext uri="{FF2B5EF4-FFF2-40B4-BE49-F238E27FC236}">
                    <a16:creationId xmlns:a16="http://schemas.microsoft.com/office/drawing/2014/main" id="{29AEB16C-6AEA-098C-6802-51C8C103C7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" t="3778"/>
              <a:stretch/>
            </p:blipFill>
            <p:spPr bwMode="auto">
              <a:xfrm>
                <a:off x="177249" y="13245225"/>
                <a:ext cx="1985161" cy="1077282"/>
              </a:xfrm>
              <a:custGeom>
                <a:avLst/>
                <a:gdLst>
                  <a:gd name="connsiteX0" fmla="*/ 0 w 1985161"/>
                  <a:gd name="connsiteY0" fmla="*/ 0 h 1077282"/>
                  <a:gd name="connsiteX1" fmla="*/ 496290 w 1985161"/>
                  <a:gd name="connsiteY1" fmla="*/ 0 h 1077282"/>
                  <a:gd name="connsiteX2" fmla="*/ 972729 w 1985161"/>
                  <a:gd name="connsiteY2" fmla="*/ 0 h 1077282"/>
                  <a:gd name="connsiteX3" fmla="*/ 1488871 w 1985161"/>
                  <a:gd name="connsiteY3" fmla="*/ 0 h 1077282"/>
                  <a:gd name="connsiteX4" fmla="*/ 1985161 w 1985161"/>
                  <a:gd name="connsiteY4" fmla="*/ 0 h 1077282"/>
                  <a:gd name="connsiteX5" fmla="*/ 1985161 w 1985161"/>
                  <a:gd name="connsiteY5" fmla="*/ 538641 h 1077282"/>
                  <a:gd name="connsiteX6" fmla="*/ 1985161 w 1985161"/>
                  <a:gd name="connsiteY6" fmla="*/ 1077282 h 1077282"/>
                  <a:gd name="connsiteX7" fmla="*/ 1488871 w 1985161"/>
                  <a:gd name="connsiteY7" fmla="*/ 1077282 h 1077282"/>
                  <a:gd name="connsiteX8" fmla="*/ 1032284 w 1985161"/>
                  <a:gd name="connsiteY8" fmla="*/ 1077282 h 1077282"/>
                  <a:gd name="connsiteX9" fmla="*/ 535993 w 1985161"/>
                  <a:gd name="connsiteY9" fmla="*/ 1077282 h 1077282"/>
                  <a:gd name="connsiteX10" fmla="*/ 0 w 1985161"/>
                  <a:gd name="connsiteY10" fmla="*/ 1077282 h 1077282"/>
                  <a:gd name="connsiteX11" fmla="*/ 0 w 1985161"/>
                  <a:gd name="connsiteY11" fmla="*/ 517095 h 1077282"/>
                  <a:gd name="connsiteX12" fmla="*/ 0 w 1985161"/>
                  <a:gd name="connsiteY12" fmla="*/ 0 h 10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5161" h="1077282" extrusionOk="0">
                    <a:moveTo>
                      <a:pt x="0" y="0"/>
                    </a:moveTo>
                    <a:cubicBezTo>
                      <a:pt x="197280" y="-798"/>
                      <a:pt x="375395" y="15396"/>
                      <a:pt x="496290" y="0"/>
                    </a:cubicBezTo>
                    <a:cubicBezTo>
                      <a:pt x="617185" y="-15396"/>
                      <a:pt x="817033" y="16232"/>
                      <a:pt x="972729" y="0"/>
                    </a:cubicBezTo>
                    <a:cubicBezTo>
                      <a:pt x="1128425" y="-16232"/>
                      <a:pt x="1353326" y="11443"/>
                      <a:pt x="1488871" y="0"/>
                    </a:cubicBezTo>
                    <a:cubicBezTo>
                      <a:pt x="1624416" y="-11443"/>
                      <a:pt x="1870328" y="53805"/>
                      <a:pt x="1985161" y="0"/>
                    </a:cubicBezTo>
                    <a:cubicBezTo>
                      <a:pt x="2029597" y="127714"/>
                      <a:pt x="1956318" y="317308"/>
                      <a:pt x="1985161" y="538641"/>
                    </a:cubicBezTo>
                    <a:cubicBezTo>
                      <a:pt x="2014004" y="759974"/>
                      <a:pt x="1962467" y="853738"/>
                      <a:pt x="1985161" y="1077282"/>
                    </a:cubicBezTo>
                    <a:cubicBezTo>
                      <a:pt x="1748677" y="1084061"/>
                      <a:pt x="1725408" y="1070536"/>
                      <a:pt x="1488871" y="1077282"/>
                    </a:cubicBezTo>
                    <a:cubicBezTo>
                      <a:pt x="1252334" y="1084028"/>
                      <a:pt x="1258842" y="1026545"/>
                      <a:pt x="1032284" y="1077282"/>
                    </a:cubicBezTo>
                    <a:cubicBezTo>
                      <a:pt x="805726" y="1128019"/>
                      <a:pt x="741182" y="1040779"/>
                      <a:pt x="535993" y="1077282"/>
                    </a:cubicBezTo>
                    <a:cubicBezTo>
                      <a:pt x="330804" y="1113785"/>
                      <a:pt x="250975" y="1015542"/>
                      <a:pt x="0" y="1077282"/>
                    </a:cubicBezTo>
                    <a:cubicBezTo>
                      <a:pt x="-19246" y="885252"/>
                      <a:pt x="63797" y="695140"/>
                      <a:pt x="0" y="517095"/>
                    </a:cubicBezTo>
                    <a:cubicBezTo>
                      <a:pt x="-63797" y="339050"/>
                      <a:pt x="33967" y="249439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580F2D"/>
                </a:solidFill>
                <a:extLst>
                  <a:ext uri="{C807C97D-BFC1-408E-A445-0C87EB9F89A2}">
                    <ask:lineSketchStyleProps xmlns:ask="http://schemas.microsoft.com/office/drawing/2018/sketchyshapes" sd="161749963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4" name="Picture 12">
                <a:extLst>
                  <a:ext uri="{FF2B5EF4-FFF2-40B4-BE49-F238E27FC236}">
                    <a16:creationId xmlns:a16="http://schemas.microsoft.com/office/drawing/2014/main" id="{3AA23AED-12B0-E1F4-C634-062CF16AAC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" t="4114"/>
              <a:stretch/>
            </p:blipFill>
            <p:spPr bwMode="auto">
              <a:xfrm>
                <a:off x="832583" y="15379833"/>
                <a:ext cx="890371" cy="480693"/>
              </a:xfrm>
              <a:custGeom>
                <a:avLst/>
                <a:gdLst>
                  <a:gd name="connsiteX0" fmla="*/ 0 w 890371"/>
                  <a:gd name="connsiteY0" fmla="*/ 0 h 480693"/>
                  <a:gd name="connsiteX1" fmla="*/ 445186 w 890371"/>
                  <a:gd name="connsiteY1" fmla="*/ 0 h 480693"/>
                  <a:gd name="connsiteX2" fmla="*/ 890371 w 890371"/>
                  <a:gd name="connsiteY2" fmla="*/ 0 h 480693"/>
                  <a:gd name="connsiteX3" fmla="*/ 890371 w 890371"/>
                  <a:gd name="connsiteY3" fmla="*/ 480693 h 480693"/>
                  <a:gd name="connsiteX4" fmla="*/ 436282 w 890371"/>
                  <a:gd name="connsiteY4" fmla="*/ 480693 h 480693"/>
                  <a:gd name="connsiteX5" fmla="*/ 0 w 890371"/>
                  <a:gd name="connsiteY5" fmla="*/ 480693 h 480693"/>
                  <a:gd name="connsiteX6" fmla="*/ 0 w 890371"/>
                  <a:gd name="connsiteY6" fmla="*/ 0 h 480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0371" h="480693" extrusionOk="0">
                    <a:moveTo>
                      <a:pt x="0" y="0"/>
                    </a:moveTo>
                    <a:cubicBezTo>
                      <a:pt x="171158" y="-31165"/>
                      <a:pt x="350329" y="25739"/>
                      <a:pt x="445186" y="0"/>
                    </a:cubicBezTo>
                    <a:cubicBezTo>
                      <a:pt x="540043" y="-25739"/>
                      <a:pt x="677927" y="11738"/>
                      <a:pt x="890371" y="0"/>
                    </a:cubicBezTo>
                    <a:cubicBezTo>
                      <a:pt x="919273" y="220252"/>
                      <a:pt x="888509" y="335904"/>
                      <a:pt x="890371" y="480693"/>
                    </a:cubicBezTo>
                    <a:cubicBezTo>
                      <a:pt x="770123" y="495421"/>
                      <a:pt x="622768" y="443481"/>
                      <a:pt x="436282" y="480693"/>
                    </a:cubicBezTo>
                    <a:cubicBezTo>
                      <a:pt x="249796" y="517905"/>
                      <a:pt x="188684" y="476913"/>
                      <a:pt x="0" y="480693"/>
                    </a:cubicBezTo>
                    <a:cubicBezTo>
                      <a:pt x="-22794" y="317759"/>
                      <a:pt x="33687" y="20786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580F2D"/>
                </a:solidFill>
                <a:extLst>
                  <a:ext uri="{C807C97D-BFC1-408E-A445-0C87EB9F89A2}">
                    <ask:lineSketchStyleProps xmlns:ask="http://schemas.microsoft.com/office/drawing/2018/sketchyshapes" sd="161749963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2" name="Picture 8">
                <a:extLst>
                  <a:ext uri="{FF2B5EF4-FFF2-40B4-BE49-F238E27FC236}">
                    <a16:creationId xmlns:a16="http://schemas.microsoft.com/office/drawing/2014/main" id="{A9C7090B-21EE-EFA7-EE36-6D6E6088A7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" t="4114"/>
              <a:stretch/>
            </p:blipFill>
            <p:spPr bwMode="auto">
              <a:xfrm>
                <a:off x="1635393" y="15657164"/>
                <a:ext cx="900230" cy="486016"/>
              </a:xfrm>
              <a:custGeom>
                <a:avLst/>
                <a:gdLst>
                  <a:gd name="connsiteX0" fmla="*/ 0 w 900230"/>
                  <a:gd name="connsiteY0" fmla="*/ 0 h 486016"/>
                  <a:gd name="connsiteX1" fmla="*/ 450115 w 900230"/>
                  <a:gd name="connsiteY1" fmla="*/ 0 h 486016"/>
                  <a:gd name="connsiteX2" fmla="*/ 900230 w 900230"/>
                  <a:gd name="connsiteY2" fmla="*/ 0 h 486016"/>
                  <a:gd name="connsiteX3" fmla="*/ 900230 w 900230"/>
                  <a:gd name="connsiteY3" fmla="*/ 486016 h 486016"/>
                  <a:gd name="connsiteX4" fmla="*/ 441113 w 900230"/>
                  <a:gd name="connsiteY4" fmla="*/ 486016 h 486016"/>
                  <a:gd name="connsiteX5" fmla="*/ 0 w 900230"/>
                  <a:gd name="connsiteY5" fmla="*/ 486016 h 486016"/>
                  <a:gd name="connsiteX6" fmla="*/ 0 w 900230"/>
                  <a:gd name="connsiteY6" fmla="*/ 0 h 48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0230" h="486016" extrusionOk="0">
                    <a:moveTo>
                      <a:pt x="0" y="0"/>
                    </a:moveTo>
                    <a:cubicBezTo>
                      <a:pt x="213488" y="-697"/>
                      <a:pt x="231045" y="28194"/>
                      <a:pt x="450115" y="0"/>
                    </a:cubicBezTo>
                    <a:cubicBezTo>
                      <a:pt x="669186" y="-28194"/>
                      <a:pt x="732652" y="38083"/>
                      <a:pt x="900230" y="0"/>
                    </a:cubicBezTo>
                    <a:cubicBezTo>
                      <a:pt x="935037" y="132552"/>
                      <a:pt x="875532" y="319301"/>
                      <a:pt x="900230" y="486016"/>
                    </a:cubicBezTo>
                    <a:cubicBezTo>
                      <a:pt x="785300" y="539997"/>
                      <a:pt x="592471" y="453790"/>
                      <a:pt x="441113" y="486016"/>
                    </a:cubicBezTo>
                    <a:cubicBezTo>
                      <a:pt x="289755" y="518242"/>
                      <a:pt x="157591" y="464663"/>
                      <a:pt x="0" y="486016"/>
                    </a:cubicBezTo>
                    <a:cubicBezTo>
                      <a:pt x="-50895" y="340428"/>
                      <a:pt x="29350" y="184359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580F2D"/>
                </a:solidFill>
                <a:extLst>
                  <a:ext uri="{C807C97D-BFC1-408E-A445-0C87EB9F89A2}">
                    <ask:lineSketchStyleProps xmlns:ask="http://schemas.microsoft.com/office/drawing/2018/sketchyshapes" sd="161749963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3" name="Picture 10">
                <a:extLst>
                  <a:ext uri="{FF2B5EF4-FFF2-40B4-BE49-F238E27FC236}">
                    <a16:creationId xmlns:a16="http://schemas.microsoft.com/office/drawing/2014/main" id="{A2E355A9-BA01-E0D6-6F12-E44FD53A60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" t="4114"/>
              <a:stretch/>
            </p:blipFill>
            <p:spPr bwMode="auto">
              <a:xfrm>
                <a:off x="2483401" y="15330392"/>
                <a:ext cx="837424" cy="452108"/>
              </a:xfrm>
              <a:custGeom>
                <a:avLst/>
                <a:gdLst>
                  <a:gd name="connsiteX0" fmla="*/ 0 w 837424"/>
                  <a:gd name="connsiteY0" fmla="*/ 0 h 452108"/>
                  <a:gd name="connsiteX1" fmla="*/ 418712 w 837424"/>
                  <a:gd name="connsiteY1" fmla="*/ 0 h 452108"/>
                  <a:gd name="connsiteX2" fmla="*/ 837424 w 837424"/>
                  <a:gd name="connsiteY2" fmla="*/ 0 h 452108"/>
                  <a:gd name="connsiteX3" fmla="*/ 837424 w 837424"/>
                  <a:gd name="connsiteY3" fmla="*/ 452108 h 452108"/>
                  <a:gd name="connsiteX4" fmla="*/ 410338 w 837424"/>
                  <a:gd name="connsiteY4" fmla="*/ 452108 h 452108"/>
                  <a:gd name="connsiteX5" fmla="*/ 0 w 837424"/>
                  <a:gd name="connsiteY5" fmla="*/ 452108 h 452108"/>
                  <a:gd name="connsiteX6" fmla="*/ 0 w 837424"/>
                  <a:gd name="connsiteY6" fmla="*/ 0 h 452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7424" h="452108" extrusionOk="0">
                    <a:moveTo>
                      <a:pt x="0" y="0"/>
                    </a:moveTo>
                    <a:cubicBezTo>
                      <a:pt x="208439" y="-31143"/>
                      <a:pt x="231439" y="2761"/>
                      <a:pt x="418712" y="0"/>
                    </a:cubicBezTo>
                    <a:cubicBezTo>
                      <a:pt x="605985" y="-2761"/>
                      <a:pt x="717638" y="42641"/>
                      <a:pt x="837424" y="0"/>
                    </a:cubicBezTo>
                    <a:cubicBezTo>
                      <a:pt x="878199" y="131664"/>
                      <a:pt x="820292" y="245115"/>
                      <a:pt x="837424" y="452108"/>
                    </a:cubicBezTo>
                    <a:cubicBezTo>
                      <a:pt x="657108" y="461873"/>
                      <a:pt x="505608" y="402176"/>
                      <a:pt x="410338" y="452108"/>
                    </a:cubicBezTo>
                    <a:cubicBezTo>
                      <a:pt x="315068" y="502040"/>
                      <a:pt x="101189" y="441638"/>
                      <a:pt x="0" y="452108"/>
                    </a:cubicBezTo>
                    <a:cubicBezTo>
                      <a:pt x="-36839" y="337332"/>
                      <a:pt x="6135" y="97542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580F2D"/>
                </a:solidFill>
                <a:extLst>
                  <a:ext uri="{C807C97D-BFC1-408E-A445-0C87EB9F89A2}">
                    <ask:lineSketchStyleProps xmlns:ask="http://schemas.microsoft.com/office/drawing/2018/sketchyshapes" sd="161749963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15" name="ZoneTexte 1514">
                <a:extLst>
                  <a:ext uri="{FF2B5EF4-FFF2-40B4-BE49-F238E27FC236}">
                    <a16:creationId xmlns:a16="http://schemas.microsoft.com/office/drawing/2014/main" id="{EEB389C9-440B-F2B6-A90D-A5E26A98C37A}"/>
                  </a:ext>
                </a:extLst>
              </p:cNvPr>
              <p:cNvSpPr txBox="1"/>
              <p:nvPr/>
            </p:nvSpPr>
            <p:spPr>
              <a:xfrm>
                <a:off x="2308686" y="13299744"/>
                <a:ext cx="1726866" cy="33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7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My second game, made with </a:t>
                </a:r>
                <a:r>
                  <a:rPr lang="en-US" sz="775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csfml</a:t>
                </a:r>
                <a:r>
                  <a:rPr lang="en-US" sz="77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 in C</a:t>
                </a:r>
              </a:p>
            </p:txBody>
          </p:sp>
          <p:sp>
            <p:nvSpPr>
              <p:cNvPr id="1516" name="ZoneTexte 1515">
                <a:extLst>
                  <a:ext uri="{FF2B5EF4-FFF2-40B4-BE49-F238E27FC236}">
                    <a16:creationId xmlns:a16="http://schemas.microsoft.com/office/drawing/2014/main" id="{B906D4FA-26D5-314F-B632-3B22880703B6}"/>
                  </a:ext>
                </a:extLst>
              </p:cNvPr>
              <p:cNvSpPr txBox="1"/>
              <p:nvPr/>
            </p:nvSpPr>
            <p:spPr>
              <a:xfrm>
                <a:off x="2258792" y="13608966"/>
                <a:ext cx="1776760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7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Baby dino are coming from each path and want to join their mama, you need to swap the mama to match the baby coming to her</a:t>
                </a:r>
              </a:p>
            </p:txBody>
          </p:sp>
          <p:pic>
            <p:nvPicPr>
              <p:cNvPr id="1517" name="Picture 14">
                <a:extLst>
                  <a:ext uri="{FF2B5EF4-FFF2-40B4-BE49-F238E27FC236}">
                    <a16:creationId xmlns:a16="http://schemas.microsoft.com/office/drawing/2014/main" id="{1DA7E1D3-05E7-E9DB-00E8-174399C42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" t="3837"/>
              <a:stretch/>
            </p:blipFill>
            <p:spPr bwMode="auto">
              <a:xfrm>
                <a:off x="2142440" y="14545183"/>
                <a:ext cx="1368674" cy="741815"/>
              </a:xfrm>
              <a:custGeom>
                <a:avLst/>
                <a:gdLst>
                  <a:gd name="connsiteX0" fmla="*/ 0 w 1368674"/>
                  <a:gd name="connsiteY0" fmla="*/ 0 h 741815"/>
                  <a:gd name="connsiteX1" fmla="*/ 456225 w 1368674"/>
                  <a:gd name="connsiteY1" fmla="*/ 0 h 741815"/>
                  <a:gd name="connsiteX2" fmla="*/ 898763 w 1368674"/>
                  <a:gd name="connsiteY2" fmla="*/ 0 h 741815"/>
                  <a:gd name="connsiteX3" fmla="*/ 1368674 w 1368674"/>
                  <a:gd name="connsiteY3" fmla="*/ 0 h 741815"/>
                  <a:gd name="connsiteX4" fmla="*/ 1368674 w 1368674"/>
                  <a:gd name="connsiteY4" fmla="*/ 385744 h 741815"/>
                  <a:gd name="connsiteX5" fmla="*/ 1368674 w 1368674"/>
                  <a:gd name="connsiteY5" fmla="*/ 741815 h 741815"/>
                  <a:gd name="connsiteX6" fmla="*/ 953510 w 1368674"/>
                  <a:gd name="connsiteY6" fmla="*/ 741815 h 741815"/>
                  <a:gd name="connsiteX7" fmla="*/ 538345 w 1368674"/>
                  <a:gd name="connsiteY7" fmla="*/ 741815 h 741815"/>
                  <a:gd name="connsiteX8" fmla="*/ 0 w 1368674"/>
                  <a:gd name="connsiteY8" fmla="*/ 741815 h 741815"/>
                  <a:gd name="connsiteX9" fmla="*/ 0 w 1368674"/>
                  <a:gd name="connsiteY9" fmla="*/ 370908 h 741815"/>
                  <a:gd name="connsiteX10" fmla="*/ 0 w 1368674"/>
                  <a:gd name="connsiteY10" fmla="*/ 0 h 74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8674" h="741815" extrusionOk="0">
                    <a:moveTo>
                      <a:pt x="0" y="0"/>
                    </a:moveTo>
                    <a:cubicBezTo>
                      <a:pt x="107509" y="-19640"/>
                      <a:pt x="289940" y="6322"/>
                      <a:pt x="456225" y="0"/>
                    </a:cubicBezTo>
                    <a:cubicBezTo>
                      <a:pt x="622510" y="-6322"/>
                      <a:pt x="750235" y="49628"/>
                      <a:pt x="898763" y="0"/>
                    </a:cubicBezTo>
                    <a:cubicBezTo>
                      <a:pt x="1047291" y="-49628"/>
                      <a:pt x="1272996" y="15762"/>
                      <a:pt x="1368674" y="0"/>
                    </a:cubicBezTo>
                    <a:cubicBezTo>
                      <a:pt x="1375308" y="118354"/>
                      <a:pt x="1366629" y="285837"/>
                      <a:pt x="1368674" y="385744"/>
                    </a:cubicBezTo>
                    <a:cubicBezTo>
                      <a:pt x="1370719" y="485651"/>
                      <a:pt x="1361616" y="670117"/>
                      <a:pt x="1368674" y="741815"/>
                    </a:cubicBezTo>
                    <a:cubicBezTo>
                      <a:pt x="1246150" y="790645"/>
                      <a:pt x="1147311" y="720939"/>
                      <a:pt x="953510" y="741815"/>
                    </a:cubicBezTo>
                    <a:cubicBezTo>
                      <a:pt x="759709" y="762691"/>
                      <a:pt x="633871" y="721336"/>
                      <a:pt x="538345" y="741815"/>
                    </a:cubicBezTo>
                    <a:cubicBezTo>
                      <a:pt x="442820" y="762294"/>
                      <a:pt x="235223" y="686845"/>
                      <a:pt x="0" y="741815"/>
                    </a:cubicBezTo>
                    <a:cubicBezTo>
                      <a:pt x="-18158" y="585939"/>
                      <a:pt x="20210" y="550475"/>
                      <a:pt x="0" y="370908"/>
                    </a:cubicBezTo>
                    <a:cubicBezTo>
                      <a:pt x="-20210" y="191341"/>
                      <a:pt x="44201" y="154390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580F2D"/>
                </a:solidFill>
                <a:extLst>
                  <a:ext uri="{C807C97D-BFC1-408E-A445-0C87EB9F89A2}">
                    <ask:lineSketchStyleProps xmlns:ask="http://schemas.microsoft.com/office/drawing/2018/sketchyshapes" sd="161749963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18" name="ZoneTexte 1517">
                <a:extLst>
                  <a:ext uri="{FF2B5EF4-FFF2-40B4-BE49-F238E27FC236}">
                    <a16:creationId xmlns:a16="http://schemas.microsoft.com/office/drawing/2014/main" id="{7724D5CF-6944-930F-58E5-E5B2E847C62B}"/>
                  </a:ext>
                </a:extLst>
              </p:cNvPr>
              <p:cNvSpPr txBox="1"/>
              <p:nvPr/>
            </p:nvSpPr>
            <p:spPr>
              <a:xfrm>
                <a:off x="353372" y="14300833"/>
                <a:ext cx="3485920" cy="2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7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But It’s not as easy. The difficulty is increasing over time.</a:t>
                </a:r>
              </a:p>
            </p:txBody>
          </p:sp>
          <p:sp>
            <p:nvSpPr>
              <p:cNvPr id="1519" name="ZoneTexte 1518">
                <a:extLst>
                  <a:ext uri="{FF2B5EF4-FFF2-40B4-BE49-F238E27FC236}">
                    <a16:creationId xmlns:a16="http://schemas.microsoft.com/office/drawing/2014/main" id="{7CB84906-6552-AAD4-AD65-1974BB794F1A}"/>
                  </a:ext>
                </a:extLst>
              </p:cNvPr>
              <p:cNvSpPr txBox="1"/>
              <p:nvPr/>
            </p:nvSpPr>
            <p:spPr>
              <a:xfrm>
                <a:off x="469560" y="14515286"/>
                <a:ext cx="1605620" cy="45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7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You can upgrade the mamas, so they match more baby’s color, or</a:t>
                </a:r>
              </a:p>
            </p:txBody>
          </p:sp>
          <p:sp>
            <p:nvSpPr>
              <p:cNvPr id="1520" name="ZoneTexte 1519">
                <a:extLst>
                  <a:ext uri="{FF2B5EF4-FFF2-40B4-BE49-F238E27FC236}">
                    <a16:creationId xmlns:a16="http://schemas.microsoft.com/office/drawing/2014/main" id="{2CD52D0A-D709-1B03-9E01-5BFD5E86A7BE}"/>
                  </a:ext>
                </a:extLst>
              </p:cNvPr>
              <p:cNvSpPr txBox="1"/>
              <p:nvPr/>
            </p:nvSpPr>
            <p:spPr>
              <a:xfrm>
                <a:off x="651257" y="14879013"/>
                <a:ext cx="1464426" cy="45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7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put mud, wall or tacos to distract the </a:t>
                </a:r>
                <a:r>
                  <a:rPr lang="en-US" sz="775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babys</a:t>
                </a:r>
                <a:r>
                  <a:rPr lang="en-US" sz="77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 and gain time.</a:t>
                </a:r>
              </a:p>
            </p:txBody>
          </p:sp>
          <p:sp>
            <p:nvSpPr>
              <p:cNvPr id="1489" name="ZoneTexte 1488">
                <a:extLst>
                  <a:ext uri="{FF2B5EF4-FFF2-40B4-BE49-F238E27FC236}">
                    <a16:creationId xmlns:a16="http://schemas.microsoft.com/office/drawing/2014/main" id="{429D5967-CD35-7915-2C57-661E281D8C4D}"/>
                  </a:ext>
                </a:extLst>
              </p:cNvPr>
              <p:cNvSpPr txBox="1"/>
              <p:nvPr/>
            </p:nvSpPr>
            <p:spPr>
              <a:xfrm>
                <a:off x="1536626" y="16687992"/>
                <a:ext cx="1094654" cy="2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7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See the game</a:t>
                </a:r>
              </a:p>
            </p:txBody>
          </p:sp>
          <p:pic>
            <p:nvPicPr>
              <p:cNvPr id="1488" name="Image 1487" descr="Une image contenant motif, carré, conception, Symétrie&#10;&#10;Description générée automatiquement">
                <a:hlinkClick r:id="rId8"/>
                <a:extLst>
                  <a:ext uri="{FF2B5EF4-FFF2-40B4-BE49-F238E27FC236}">
                    <a16:creationId xmlns:a16="http://schemas.microsoft.com/office/drawing/2014/main" id="{DFE11065-401D-62E0-C4A2-2415BDBBE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611" y="16201344"/>
                <a:ext cx="522687" cy="522687"/>
              </a:xfrm>
              <a:prstGeom prst="rect">
                <a:avLst/>
              </a:prstGeom>
            </p:spPr>
          </p:pic>
        </p:grpSp>
      </p:grpSp>
      <p:grpSp>
        <p:nvGrpSpPr>
          <p:cNvPr id="1575" name="#### RUNNER">
            <a:extLst>
              <a:ext uri="{FF2B5EF4-FFF2-40B4-BE49-F238E27FC236}">
                <a16:creationId xmlns:a16="http://schemas.microsoft.com/office/drawing/2014/main" id="{773C5FB8-2138-5A60-11BA-579405EDD6C4}"/>
              </a:ext>
            </a:extLst>
          </p:cNvPr>
          <p:cNvGrpSpPr/>
          <p:nvPr/>
        </p:nvGrpSpPr>
        <p:grpSpPr>
          <a:xfrm>
            <a:off x="-129428" y="8711759"/>
            <a:ext cx="4399055" cy="4186157"/>
            <a:chOff x="-90342" y="6420114"/>
            <a:chExt cx="2903972" cy="2763431"/>
          </a:xfrm>
        </p:grpSpPr>
        <p:grpSp>
          <p:nvGrpSpPr>
            <p:cNvPr id="1822" name="#### RUNNER">
              <a:extLst>
                <a:ext uri="{FF2B5EF4-FFF2-40B4-BE49-F238E27FC236}">
                  <a16:creationId xmlns:a16="http://schemas.microsoft.com/office/drawing/2014/main" id="{094287FC-C31F-A91C-129A-F469E0173F93}"/>
                </a:ext>
              </a:extLst>
            </p:cNvPr>
            <p:cNvGrpSpPr/>
            <p:nvPr/>
          </p:nvGrpSpPr>
          <p:grpSpPr>
            <a:xfrm>
              <a:off x="-90342" y="6420114"/>
              <a:ext cx="2903972" cy="2763431"/>
              <a:chOff x="-90342" y="6420114"/>
              <a:chExt cx="2903972" cy="2763431"/>
            </a:xfrm>
          </p:grpSpPr>
          <p:grpSp>
            <p:nvGrpSpPr>
              <p:cNvPr id="1356" name="Groupe 1355">
                <a:extLst>
                  <a:ext uri="{FF2B5EF4-FFF2-40B4-BE49-F238E27FC236}">
                    <a16:creationId xmlns:a16="http://schemas.microsoft.com/office/drawing/2014/main" id="{2668F52B-B2CD-0695-5287-E3DAC4CA95CC}"/>
                  </a:ext>
                </a:extLst>
              </p:cNvPr>
              <p:cNvGrpSpPr/>
              <p:nvPr/>
            </p:nvGrpSpPr>
            <p:grpSpPr>
              <a:xfrm>
                <a:off x="-90342" y="6420114"/>
                <a:ext cx="2903972" cy="2612124"/>
                <a:chOff x="-90342" y="6425383"/>
                <a:chExt cx="2903972" cy="2023029"/>
              </a:xfrm>
            </p:grpSpPr>
            <p:sp>
              <p:nvSpPr>
                <p:cNvPr id="1346" name="Rectangle 1345">
                  <a:extLst>
                    <a:ext uri="{FF2B5EF4-FFF2-40B4-BE49-F238E27FC236}">
                      <a16:creationId xmlns:a16="http://schemas.microsoft.com/office/drawing/2014/main" id="{8A0B3450-0990-20BC-A7D4-6278603EA099}"/>
                    </a:ext>
                  </a:extLst>
                </p:cNvPr>
                <p:cNvSpPr/>
                <p:nvPr/>
              </p:nvSpPr>
              <p:spPr>
                <a:xfrm>
                  <a:off x="252274" y="6443472"/>
                  <a:ext cx="221136" cy="2004940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1C1311">
                    <a:alpha val="80000"/>
                  </a:srgbClr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347" name="Rectangle 1345">
                  <a:extLst>
                    <a:ext uri="{FF2B5EF4-FFF2-40B4-BE49-F238E27FC236}">
                      <a16:creationId xmlns:a16="http://schemas.microsoft.com/office/drawing/2014/main" id="{638B9832-C888-7D59-D734-82E66BDCA860}"/>
                    </a:ext>
                  </a:extLst>
                </p:cNvPr>
                <p:cNvSpPr/>
                <p:nvPr/>
              </p:nvSpPr>
              <p:spPr>
                <a:xfrm flipH="1">
                  <a:off x="705505" y="6425385"/>
                  <a:ext cx="221136" cy="2004940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1C1311">
                    <a:alpha val="85098"/>
                  </a:srgbClr>
                </a:solidFill>
                <a:ln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348" name="Rectangle 1345">
                  <a:extLst>
                    <a:ext uri="{FF2B5EF4-FFF2-40B4-BE49-F238E27FC236}">
                      <a16:creationId xmlns:a16="http://schemas.microsoft.com/office/drawing/2014/main" id="{276A5C60-451A-4DF2-F1B5-33C32FD7BBC3}"/>
                    </a:ext>
                  </a:extLst>
                </p:cNvPr>
                <p:cNvSpPr/>
                <p:nvPr/>
              </p:nvSpPr>
              <p:spPr>
                <a:xfrm flipH="1" flipV="1">
                  <a:off x="416206" y="6425385"/>
                  <a:ext cx="221136" cy="2004940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1C1311">
                    <a:alpha val="65098"/>
                  </a:srgbClr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349" name="Rectangle 1345">
                  <a:extLst>
                    <a:ext uri="{FF2B5EF4-FFF2-40B4-BE49-F238E27FC236}">
                      <a16:creationId xmlns:a16="http://schemas.microsoft.com/office/drawing/2014/main" id="{57F1910B-CF67-6063-1EC8-E0EB6A1DF20B}"/>
                    </a:ext>
                  </a:extLst>
                </p:cNvPr>
                <p:cNvSpPr/>
                <p:nvPr/>
              </p:nvSpPr>
              <p:spPr>
                <a:xfrm flipH="1" flipV="1">
                  <a:off x="2098378" y="6443472"/>
                  <a:ext cx="110568" cy="2004940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1C1311">
                    <a:alpha val="66000"/>
                  </a:srgbClr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  <p:sp>
              <p:nvSpPr>
                <p:cNvPr id="1350" name="Rectangle 1345">
                  <a:extLst>
                    <a:ext uri="{FF2B5EF4-FFF2-40B4-BE49-F238E27FC236}">
                      <a16:creationId xmlns:a16="http://schemas.microsoft.com/office/drawing/2014/main" id="{18F3A5C7-C011-2878-6533-EAB019CB07B7}"/>
                    </a:ext>
                  </a:extLst>
                </p:cNvPr>
                <p:cNvSpPr/>
                <p:nvPr/>
              </p:nvSpPr>
              <p:spPr>
                <a:xfrm flipH="1">
                  <a:off x="2467143" y="6443472"/>
                  <a:ext cx="346487" cy="2004940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1C131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  <p:sp>
              <p:nvSpPr>
                <p:cNvPr id="1351" name="Rectangle 1345">
                  <a:extLst>
                    <a:ext uri="{FF2B5EF4-FFF2-40B4-BE49-F238E27FC236}">
                      <a16:creationId xmlns:a16="http://schemas.microsoft.com/office/drawing/2014/main" id="{8138A1E6-9E93-2752-9813-214283A87FE4}"/>
                    </a:ext>
                  </a:extLst>
                </p:cNvPr>
                <p:cNvSpPr/>
                <p:nvPr/>
              </p:nvSpPr>
              <p:spPr>
                <a:xfrm flipH="1">
                  <a:off x="-90342" y="6443472"/>
                  <a:ext cx="376524" cy="2004940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1C131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353" name="Rectangle 1345">
                  <a:extLst>
                    <a:ext uri="{FF2B5EF4-FFF2-40B4-BE49-F238E27FC236}">
                      <a16:creationId xmlns:a16="http://schemas.microsoft.com/office/drawing/2014/main" id="{34876F3A-DD16-D04D-BE9D-3FD3EF0EBC6E}"/>
                    </a:ext>
                  </a:extLst>
                </p:cNvPr>
                <p:cNvSpPr/>
                <p:nvPr/>
              </p:nvSpPr>
              <p:spPr>
                <a:xfrm flipH="1" flipV="1">
                  <a:off x="2275905" y="6425383"/>
                  <a:ext cx="240215" cy="2004940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1C1311">
                    <a:alpha val="80000"/>
                  </a:srgbClr>
                </a:solidFill>
                <a:ln>
                  <a:noFill/>
                </a:ln>
                <a:effectLst>
                  <a:softEdge rad="635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355" name="Rectangle 1345">
                  <a:extLst>
                    <a:ext uri="{FF2B5EF4-FFF2-40B4-BE49-F238E27FC236}">
                      <a16:creationId xmlns:a16="http://schemas.microsoft.com/office/drawing/2014/main" id="{02F88529-3A75-87EF-0C9C-12A49B5605CE}"/>
                    </a:ext>
                  </a:extLst>
                </p:cNvPr>
                <p:cNvSpPr/>
                <p:nvPr/>
              </p:nvSpPr>
              <p:spPr>
                <a:xfrm flipH="1" flipV="1">
                  <a:off x="1414894" y="6443472"/>
                  <a:ext cx="175923" cy="2004940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1C1311">
                    <a:alpha val="74902"/>
                  </a:srgbClr>
                </a:solidFill>
                <a:ln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461" name="Rectangle 1345">
                  <a:extLst>
                    <a:ext uri="{FF2B5EF4-FFF2-40B4-BE49-F238E27FC236}">
                      <a16:creationId xmlns:a16="http://schemas.microsoft.com/office/drawing/2014/main" id="{67B52B98-8798-4CF4-9FEC-70EABB40403F}"/>
                    </a:ext>
                  </a:extLst>
                </p:cNvPr>
                <p:cNvSpPr/>
                <p:nvPr/>
              </p:nvSpPr>
              <p:spPr>
                <a:xfrm flipH="1" flipV="1">
                  <a:off x="1084201" y="6425385"/>
                  <a:ext cx="175923" cy="2004940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3D1121">
                    <a:alpha val="85098"/>
                  </a:srgbClr>
                </a:solidFill>
                <a:ln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grpSp>
            <p:nvGrpSpPr>
              <p:cNvPr id="1459" name="Groupe 1458">
                <a:extLst>
                  <a:ext uri="{FF2B5EF4-FFF2-40B4-BE49-F238E27FC236}">
                    <a16:creationId xmlns:a16="http://schemas.microsoft.com/office/drawing/2014/main" id="{A3B416F5-26A6-7A4A-6171-C2A539F6203E}"/>
                  </a:ext>
                </a:extLst>
              </p:cNvPr>
              <p:cNvGrpSpPr/>
              <p:nvPr/>
            </p:nvGrpSpPr>
            <p:grpSpPr>
              <a:xfrm flipH="1" flipV="1">
                <a:off x="0" y="8745724"/>
                <a:ext cx="2700338" cy="328700"/>
                <a:chOff x="-75262" y="12847320"/>
                <a:chExt cx="3717320" cy="410093"/>
              </a:xfrm>
            </p:grpSpPr>
            <p:grpSp>
              <p:nvGrpSpPr>
                <p:cNvPr id="1357" name="feuille">
                  <a:extLst>
                    <a:ext uri="{FF2B5EF4-FFF2-40B4-BE49-F238E27FC236}">
                      <a16:creationId xmlns:a16="http://schemas.microsoft.com/office/drawing/2014/main" id="{E1CF286E-51FA-4E50-7CA1-2D63236E6FCB}"/>
                    </a:ext>
                  </a:extLst>
                </p:cNvPr>
                <p:cNvGrpSpPr/>
                <p:nvPr/>
              </p:nvGrpSpPr>
              <p:grpSpPr>
                <a:xfrm>
                  <a:off x="1778938" y="12847320"/>
                  <a:ext cx="1863120" cy="410093"/>
                  <a:chOff x="0" y="3418782"/>
                  <a:chExt cx="2700338" cy="111183"/>
                </a:xfrm>
              </p:grpSpPr>
              <p:sp>
                <p:nvSpPr>
                  <p:cNvPr id="1358" name="Triangle isocèle 1040">
                    <a:extLst>
                      <a:ext uri="{FF2B5EF4-FFF2-40B4-BE49-F238E27FC236}">
                        <a16:creationId xmlns:a16="http://schemas.microsoft.com/office/drawing/2014/main" id="{8B4BDB53-2129-FCE9-3AF8-150F7B6D3376}"/>
                      </a:ext>
                    </a:extLst>
                  </p:cNvPr>
                  <p:cNvSpPr/>
                  <p:nvPr/>
                </p:nvSpPr>
                <p:spPr>
                  <a:xfrm flipV="1">
                    <a:off x="221594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59" name="Triangle isocèle 1040">
                    <a:extLst>
                      <a:ext uri="{FF2B5EF4-FFF2-40B4-BE49-F238E27FC236}">
                        <a16:creationId xmlns:a16="http://schemas.microsoft.com/office/drawing/2014/main" id="{ECEB3108-CF62-173E-F208-5870D923EDD5}"/>
                      </a:ext>
                    </a:extLst>
                  </p:cNvPr>
                  <p:cNvSpPr/>
                  <p:nvPr/>
                </p:nvSpPr>
                <p:spPr>
                  <a:xfrm flipV="1">
                    <a:off x="276741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0" name="Triangle isocèle 1040">
                    <a:extLst>
                      <a:ext uri="{FF2B5EF4-FFF2-40B4-BE49-F238E27FC236}">
                        <a16:creationId xmlns:a16="http://schemas.microsoft.com/office/drawing/2014/main" id="{F4CE929C-71D5-8E9D-DDCF-FB92A412D053}"/>
                      </a:ext>
                    </a:extLst>
                  </p:cNvPr>
                  <p:cNvSpPr/>
                  <p:nvPr/>
                </p:nvSpPr>
                <p:spPr>
                  <a:xfrm flipV="1">
                    <a:off x="166447" y="3440037"/>
                    <a:ext cx="67342" cy="69509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1" name="Triangle isocèle 1040">
                    <a:extLst>
                      <a:ext uri="{FF2B5EF4-FFF2-40B4-BE49-F238E27FC236}">
                        <a16:creationId xmlns:a16="http://schemas.microsoft.com/office/drawing/2014/main" id="{A3CF667E-8EB4-C808-9F8B-DD7BBBC48EE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87035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2" name="Triangle isocèle 1040">
                    <a:extLst>
                      <a:ext uri="{FF2B5EF4-FFF2-40B4-BE49-F238E27FC236}">
                        <a16:creationId xmlns:a16="http://schemas.microsoft.com/office/drawing/2014/main" id="{7B5E8BC3-EA69-3E4E-1D0C-CE7001CF82B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42182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3" name="Triangle isocèle 1040">
                    <a:extLst>
                      <a:ext uri="{FF2B5EF4-FFF2-40B4-BE49-F238E27FC236}">
                        <a16:creationId xmlns:a16="http://schemas.microsoft.com/office/drawing/2014/main" id="{2F401152-4C41-44DB-EA0A-05630E29309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31888" y="3440038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4" name="Triangle isocèle 1040">
                    <a:extLst>
                      <a:ext uri="{FF2B5EF4-FFF2-40B4-BE49-F238E27FC236}">
                        <a16:creationId xmlns:a16="http://schemas.microsoft.com/office/drawing/2014/main" id="{139E03D2-BDD4-4A0A-06DC-4DDA7B5DEB42}"/>
                      </a:ext>
                    </a:extLst>
                  </p:cNvPr>
                  <p:cNvSpPr/>
                  <p:nvPr/>
                </p:nvSpPr>
                <p:spPr>
                  <a:xfrm flipV="1">
                    <a:off x="552476" y="3441307"/>
                    <a:ext cx="67342" cy="8865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5" name="Triangle isocèle 1040">
                    <a:extLst>
                      <a:ext uri="{FF2B5EF4-FFF2-40B4-BE49-F238E27FC236}">
                        <a16:creationId xmlns:a16="http://schemas.microsoft.com/office/drawing/2014/main" id="{3E6165A8-33BD-9801-9D39-EB23EC1B2DE0}"/>
                      </a:ext>
                    </a:extLst>
                  </p:cNvPr>
                  <p:cNvSpPr/>
                  <p:nvPr/>
                </p:nvSpPr>
                <p:spPr>
                  <a:xfrm flipV="1">
                    <a:off x="828211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6" name="Triangle isocèle 1040">
                    <a:extLst>
                      <a:ext uri="{FF2B5EF4-FFF2-40B4-BE49-F238E27FC236}">
                        <a16:creationId xmlns:a16="http://schemas.microsoft.com/office/drawing/2014/main" id="{29861671-C667-117F-62F0-6D0ADEF74BC3}"/>
                      </a:ext>
                    </a:extLst>
                  </p:cNvPr>
                  <p:cNvSpPr/>
                  <p:nvPr/>
                </p:nvSpPr>
                <p:spPr>
                  <a:xfrm flipV="1">
                    <a:off x="497329" y="3440038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7" name="Triangle isocèle 1040">
                    <a:extLst>
                      <a:ext uri="{FF2B5EF4-FFF2-40B4-BE49-F238E27FC236}">
                        <a16:creationId xmlns:a16="http://schemas.microsoft.com/office/drawing/2014/main" id="{D2CC33FE-E5A5-5AF6-64C1-A577242C13D5}"/>
                      </a:ext>
                    </a:extLst>
                  </p:cNvPr>
                  <p:cNvSpPr/>
                  <p:nvPr/>
                </p:nvSpPr>
                <p:spPr>
                  <a:xfrm flipV="1">
                    <a:off x="662770" y="3440038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8" name="Triangle isocèle 1040">
                    <a:extLst>
                      <a:ext uri="{FF2B5EF4-FFF2-40B4-BE49-F238E27FC236}">
                        <a16:creationId xmlns:a16="http://schemas.microsoft.com/office/drawing/2014/main" id="{9F693A55-785C-57D9-3C3E-7663CBD4FD7B}"/>
                      </a:ext>
                    </a:extLst>
                  </p:cNvPr>
                  <p:cNvSpPr/>
                  <p:nvPr/>
                </p:nvSpPr>
                <p:spPr>
                  <a:xfrm flipV="1">
                    <a:off x="56153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69" name="Triangle isocèle 1040">
                    <a:extLst>
                      <a:ext uri="{FF2B5EF4-FFF2-40B4-BE49-F238E27FC236}">
                        <a16:creationId xmlns:a16="http://schemas.microsoft.com/office/drawing/2014/main" id="{B1C3B5E6-A8DE-5449-B8CA-12914E140338}"/>
                      </a:ext>
                    </a:extLst>
                  </p:cNvPr>
                  <p:cNvSpPr/>
                  <p:nvPr/>
                </p:nvSpPr>
                <p:spPr>
                  <a:xfrm flipV="1">
                    <a:off x="111300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0" name="Triangle isocèle 1040">
                    <a:extLst>
                      <a:ext uri="{FF2B5EF4-FFF2-40B4-BE49-F238E27FC236}">
                        <a16:creationId xmlns:a16="http://schemas.microsoft.com/office/drawing/2014/main" id="{595DAC8B-00EA-6E4D-2DB2-29505A7E1239}"/>
                      </a:ext>
                    </a:extLst>
                  </p:cNvPr>
                  <p:cNvSpPr/>
                  <p:nvPr/>
                </p:nvSpPr>
                <p:spPr>
                  <a:xfrm flipV="1">
                    <a:off x="717917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1" name="Triangle isocèle 1040">
                    <a:extLst>
                      <a:ext uri="{FF2B5EF4-FFF2-40B4-BE49-F238E27FC236}">
                        <a16:creationId xmlns:a16="http://schemas.microsoft.com/office/drawing/2014/main" id="{D7BCBEFD-514C-7AF8-1986-2723AB19E5DD}"/>
                      </a:ext>
                    </a:extLst>
                  </p:cNvPr>
                  <p:cNvSpPr/>
                  <p:nvPr/>
                </p:nvSpPr>
                <p:spPr>
                  <a:xfrm flipV="1">
                    <a:off x="773064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2" name="Triangle isocèle 1040">
                    <a:extLst>
                      <a:ext uri="{FF2B5EF4-FFF2-40B4-BE49-F238E27FC236}">
                        <a16:creationId xmlns:a16="http://schemas.microsoft.com/office/drawing/2014/main" id="{96F04FDF-7F86-1662-8C05-4B858D7B4995}"/>
                      </a:ext>
                    </a:extLst>
                  </p:cNvPr>
                  <p:cNvSpPr/>
                  <p:nvPr/>
                </p:nvSpPr>
                <p:spPr>
                  <a:xfrm flipV="1">
                    <a:off x="607623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3" name="Triangle isocèle 1040">
                    <a:extLst>
                      <a:ext uri="{FF2B5EF4-FFF2-40B4-BE49-F238E27FC236}">
                        <a16:creationId xmlns:a16="http://schemas.microsoft.com/office/drawing/2014/main" id="{ECA27562-EE2C-7A5D-6667-7F46C0F6DF8A}"/>
                      </a:ext>
                    </a:extLst>
                  </p:cNvPr>
                  <p:cNvSpPr/>
                  <p:nvPr/>
                </p:nvSpPr>
                <p:spPr>
                  <a:xfrm flipV="1">
                    <a:off x="1006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4" name="Triangle isocèle 1040">
                    <a:extLst>
                      <a:ext uri="{FF2B5EF4-FFF2-40B4-BE49-F238E27FC236}">
                        <a16:creationId xmlns:a16="http://schemas.microsoft.com/office/drawing/2014/main" id="{913AB931-3B87-1B69-02BF-97FA62E2FFE8}"/>
                      </a:ext>
                    </a:extLst>
                  </p:cNvPr>
                  <p:cNvSpPr/>
                  <p:nvPr/>
                </p:nvSpPr>
                <p:spPr>
                  <a:xfrm flipV="1">
                    <a:off x="1103946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5" name="Triangle isocèle 1040">
                    <a:extLst>
                      <a:ext uri="{FF2B5EF4-FFF2-40B4-BE49-F238E27FC236}">
                        <a16:creationId xmlns:a16="http://schemas.microsoft.com/office/drawing/2014/main" id="{670F5C21-B08A-5F38-2142-C7DB4563D569}"/>
                      </a:ext>
                    </a:extLst>
                  </p:cNvPr>
                  <p:cNvSpPr/>
                  <p:nvPr/>
                </p:nvSpPr>
                <p:spPr>
                  <a:xfrm flipV="1">
                    <a:off x="1159093" y="3440038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6" name="Triangle isocèle 1040">
                    <a:extLst>
                      <a:ext uri="{FF2B5EF4-FFF2-40B4-BE49-F238E27FC236}">
                        <a16:creationId xmlns:a16="http://schemas.microsoft.com/office/drawing/2014/main" id="{AD715F98-4259-E150-7396-148FC306029A}"/>
                      </a:ext>
                    </a:extLst>
                  </p:cNvPr>
                  <p:cNvSpPr/>
                  <p:nvPr/>
                </p:nvSpPr>
                <p:spPr>
                  <a:xfrm flipV="1">
                    <a:off x="1048799" y="3438719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7" name="Triangle isocèle 1040">
                    <a:extLst>
                      <a:ext uri="{FF2B5EF4-FFF2-40B4-BE49-F238E27FC236}">
                        <a16:creationId xmlns:a16="http://schemas.microsoft.com/office/drawing/2014/main" id="{2365503F-E1BF-7D61-0708-5B052F6A0F3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1269387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8" name="Triangle isocèle 1040">
                    <a:extLst>
                      <a:ext uri="{FF2B5EF4-FFF2-40B4-BE49-F238E27FC236}">
                        <a16:creationId xmlns:a16="http://schemas.microsoft.com/office/drawing/2014/main" id="{5CF7FAB0-5B6D-3BC1-6361-DF336D0C398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1324534" y="3440038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79" name="Triangle isocèle 1040">
                    <a:extLst>
                      <a:ext uri="{FF2B5EF4-FFF2-40B4-BE49-F238E27FC236}">
                        <a16:creationId xmlns:a16="http://schemas.microsoft.com/office/drawing/2014/main" id="{CC41F8AC-F99A-8747-9093-D102E204272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1214240" y="3438719"/>
                    <a:ext cx="67342" cy="61417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0" name="Triangle isocèle 1040">
                    <a:extLst>
                      <a:ext uri="{FF2B5EF4-FFF2-40B4-BE49-F238E27FC236}">
                        <a16:creationId xmlns:a16="http://schemas.microsoft.com/office/drawing/2014/main" id="{A9D32F5B-3731-92D0-DE55-8C178AACA14A}"/>
                      </a:ext>
                    </a:extLst>
                  </p:cNvPr>
                  <p:cNvSpPr/>
                  <p:nvPr/>
                </p:nvSpPr>
                <p:spPr>
                  <a:xfrm flipV="1">
                    <a:off x="1434828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1" name="Triangle isocèle 1040">
                    <a:extLst>
                      <a:ext uri="{FF2B5EF4-FFF2-40B4-BE49-F238E27FC236}">
                        <a16:creationId xmlns:a16="http://schemas.microsoft.com/office/drawing/2014/main" id="{04CF5B04-4A41-327E-999B-BDF6712BAB31}"/>
                      </a:ext>
                    </a:extLst>
                  </p:cNvPr>
                  <p:cNvSpPr/>
                  <p:nvPr/>
                </p:nvSpPr>
                <p:spPr>
                  <a:xfrm flipV="1">
                    <a:off x="1710563" y="3440038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2" name="Triangle isocèle 1040">
                    <a:extLst>
                      <a:ext uri="{FF2B5EF4-FFF2-40B4-BE49-F238E27FC236}">
                        <a16:creationId xmlns:a16="http://schemas.microsoft.com/office/drawing/2014/main" id="{080A0066-74C3-2B04-EEF6-3699D36408B5}"/>
                      </a:ext>
                    </a:extLst>
                  </p:cNvPr>
                  <p:cNvSpPr/>
                  <p:nvPr/>
                </p:nvSpPr>
                <p:spPr>
                  <a:xfrm flipV="1">
                    <a:off x="1379681" y="3438719"/>
                    <a:ext cx="67342" cy="8865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3" name="Triangle isocèle 1040">
                    <a:extLst>
                      <a:ext uri="{FF2B5EF4-FFF2-40B4-BE49-F238E27FC236}">
                        <a16:creationId xmlns:a16="http://schemas.microsoft.com/office/drawing/2014/main" id="{0653372E-749C-5B74-BEC7-4726902D0594}"/>
                      </a:ext>
                    </a:extLst>
                  </p:cNvPr>
                  <p:cNvSpPr/>
                  <p:nvPr/>
                </p:nvSpPr>
                <p:spPr>
                  <a:xfrm flipV="1">
                    <a:off x="1545122" y="3438719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4" name="Triangle isocèle 1040">
                    <a:extLst>
                      <a:ext uri="{FF2B5EF4-FFF2-40B4-BE49-F238E27FC236}">
                        <a16:creationId xmlns:a16="http://schemas.microsoft.com/office/drawing/2014/main" id="{CB9B8B2E-58F0-4C6F-E187-823ED2875BAA}"/>
                      </a:ext>
                    </a:extLst>
                  </p:cNvPr>
                  <p:cNvSpPr/>
                  <p:nvPr/>
                </p:nvSpPr>
                <p:spPr>
                  <a:xfrm flipV="1">
                    <a:off x="938505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5" name="Triangle isocèle 1040">
                    <a:extLst>
                      <a:ext uri="{FF2B5EF4-FFF2-40B4-BE49-F238E27FC236}">
                        <a16:creationId xmlns:a16="http://schemas.microsoft.com/office/drawing/2014/main" id="{40C3ED4A-40F8-736F-E5FD-56031D87C029}"/>
                      </a:ext>
                    </a:extLst>
                  </p:cNvPr>
                  <p:cNvSpPr/>
                  <p:nvPr/>
                </p:nvSpPr>
                <p:spPr>
                  <a:xfrm flipV="1">
                    <a:off x="993652" y="3440038"/>
                    <a:ext cx="67342" cy="600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6" name="Triangle isocèle 1040">
                    <a:extLst>
                      <a:ext uri="{FF2B5EF4-FFF2-40B4-BE49-F238E27FC236}">
                        <a16:creationId xmlns:a16="http://schemas.microsoft.com/office/drawing/2014/main" id="{224ECA00-ADF4-60B7-664D-7214F16E5BBA}"/>
                      </a:ext>
                    </a:extLst>
                  </p:cNvPr>
                  <p:cNvSpPr/>
                  <p:nvPr/>
                </p:nvSpPr>
                <p:spPr>
                  <a:xfrm flipV="1">
                    <a:off x="1600269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7" name="Triangle isocèle 1040">
                    <a:extLst>
                      <a:ext uri="{FF2B5EF4-FFF2-40B4-BE49-F238E27FC236}">
                        <a16:creationId xmlns:a16="http://schemas.microsoft.com/office/drawing/2014/main" id="{39C92E1A-F9FE-9390-89C7-A067B4C55525}"/>
                      </a:ext>
                    </a:extLst>
                  </p:cNvPr>
                  <p:cNvSpPr/>
                  <p:nvPr/>
                </p:nvSpPr>
                <p:spPr>
                  <a:xfrm flipV="1">
                    <a:off x="1655416" y="3440037"/>
                    <a:ext cx="67342" cy="87339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8" name="Triangle isocèle 1040">
                    <a:extLst>
                      <a:ext uri="{FF2B5EF4-FFF2-40B4-BE49-F238E27FC236}">
                        <a16:creationId xmlns:a16="http://schemas.microsoft.com/office/drawing/2014/main" id="{2E80AC35-B9CA-C7A7-1CF8-C3392D967046}"/>
                      </a:ext>
                    </a:extLst>
                  </p:cNvPr>
                  <p:cNvSpPr/>
                  <p:nvPr/>
                </p:nvSpPr>
                <p:spPr>
                  <a:xfrm flipV="1">
                    <a:off x="1489975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89" name="Triangle isocèle 1040">
                    <a:extLst>
                      <a:ext uri="{FF2B5EF4-FFF2-40B4-BE49-F238E27FC236}">
                        <a16:creationId xmlns:a16="http://schemas.microsoft.com/office/drawing/2014/main" id="{EDAAABBA-1958-D6D3-647B-EC4F5F7E622D}"/>
                      </a:ext>
                    </a:extLst>
                  </p:cNvPr>
                  <p:cNvSpPr/>
                  <p:nvPr/>
                </p:nvSpPr>
                <p:spPr>
                  <a:xfrm flipV="1">
                    <a:off x="883358" y="3440038"/>
                    <a:ext cx="67342" cy="8865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0" name="Triangle isocèle 1040">
                    <a:extLst>
                      <a:ext uri="{FF2B5EF4-FFF2-40B4-BE49-F238E27FC236}">
                        <a16:creationId xmlns:a16="http://schemas.microsoft.com/office/drawing/2014/main" id="{F595DCFA-314E-99CE-D901-602F8B33FFF5}"/>
                      </a:ext>
                    </a:extLst>
                  </p:cNvPr>
                  <p:cNvSpPr/>
                  <p:nvPr/>
                </p:nvSpPr>
                <p:spPr>
                  <a:xfrm flipV="1">
                    <a:off x="1986298" y="3438668"/>
                    <a:ext cx="67342" cy="87339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1" name="Triangle isocèle 1040">
                    <a:extLst>
                      <a:ext uri="{FF2B5EF4-FFF2-40B4-BE49-F238E27FC236}">
                        <a16:creationId xmlns:a16="http://schemas.microsoft.com/office/drawing/2014/main" id="{04782018-2E60-3B0B-A58D-90915578E06C}"/>
                      </a:ext>
                    </a:extLst>
                  </p:cNvPr>
                  <p:cNvSpPr/>
                  <p:nvPr/>
                </p:nvSpPr>
                <p:spPr>
                  <a:xfrm flipV="1">
                    <a:off x="2041445" y="3438719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2" name="Triangle isocèle 1040">
                    <a:extLst>
                      <a:ext uri="{FF2B5EF4-FFF2-40B4-BE49-F238E27FC236}">
                        <a16:creationId xmlns:a16="http://schemas.microsoft.com/office/drawing/2014/main" id="{B3C4DEA3-1105-1C47-3958-23C738140208}"/>
                      </a:ext>
                    </a:extLst>
                  </p:cNvPr>
                  <p:cNvSpPr/>
                  <p:nvPr/>
                </p:nvSpPr>
                <p:spPr>
                  <a:xfrm flipV="1">
                    <a:off x="1931151" y="3437400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3" name="Triangle isocèle 1040">
                    <a:extLst>
                      <a:ext uri="{FF2B5EF4-FFF2-40B4-BE49-F238E27FC236}">
                        <a16:creationId xmlns:a16="http://schemas.microsoft.com/office/drawing/2014/main" id="{80D54785-7029-03C1-1A30-DF02F8297D3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151739" y="3438669"/>
                    <a:ext cx="67342" cy="8733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4" name="Triangle isocèle 1040">
                    <a:extLst>
                      <a:ext uri="{FF2B5EF4-FFF2-40B4-BE49-F238E27FC236}">
                        <a16:creationId xmlns:a16="http://schemas.microsoft.com/office/drawing/2014/main" id="{7589598B-714D-AAD4-36CE-B9096772D58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06886" y="3438719"/>
                    <a:ext cx="67342" cy="61417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5" name="Triangle isocèle 1040">
                    <a:extLst>
                      <a:ext uri="{FF2B5EF4-FFF2-40B4-BE49-F238E27FC236}">
                        <a16:creationId xmlns:a16="http://schemas.microsoft.com/office/drawing/2014/main" id="{F440D5A3-38F0-9176-039B-2674928B5DB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096592" y="3437400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6" name="Triangle isocèle 1040">
                    <a:extLst>
                      <a:ext uri="{FF2B5EF4-FFF2-40B4-BE49-F238E27FC236}">
                        <a16:creationId xmlns:a16="http://schemas.microsoft.com/office/drawing/2014/main" id="{A108E019-1738-6818-886D-F429C6DFF003}"/>
                      </a:ext>
                    </a:extLst>
                  </p:cNvPr>
                  <p:cNvSpPr/>
                  <p:nvPr/>
                </p:nvSpPr>
                <p:spPr>
                  <a:xfrm flipV="1">
                    <a:off x="2317180" y="3438669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7" name="Triangle isocèle 1040">
                    <a:extLst>
                      <a:ext uri="{FF2B5EF4-FFF2-40B4-BE49-F238E27FC236}">
                        <a16:creationId xmlns:a16="http://schemas.microsoft.com/office/drawing/2014/main" id="{513274AD-7206-0829-A977-EC2D0C6350FA}"/>
                      </a:ext>
                    </a:extLst>
                  </p:cNvPr>
                  <p:cNvSpPr/>
                  <p:nvPr/>
                </p:nvSpPr>
                <p:spPr>
                  <a:xfrm flipV="1">
                    <a:off x="2592915" y="3438719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8" name="Triangle isocèle 1040">
                    <a:extLst>
                      <a:ext uri="{FF2B5EF4-FFF2-40B4-BE49-F238E27FC236}">
                        <a16:creationId xmlns:a16="http://schemas.microsoft.com/office/drawing/2014/main" id="{48BD0AC2-9D40-7EDE-F378-A955738DDB2A}"/>
                      </a:ext>
                    </a:extLst>
                  </p:cNvPr>
                  <p:cNvSpPr/>
                  <p:nvPr/>
                </p:nvSpPr>
                <p:spPr>
                  <a:xfrm flipV="1">
                    <a:off x="2262033" y="3437400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399" name="Triangle isocèle 1040">
                    <a:extLst>
                      <a:ext uri="{FF2B5EF4-FFF2-40B4-BE49-F238E27FC236}">
                        <a16:creationId xmlns:a16="http://schemas.microsoft.com/office/drawing/2014/main" id="{1D3ED89D-B148-33D3-725E-159A89C967DF}"/>
                      </a:ext>
                    </a:extLst>
                  </p:cNvPr>
                  <p:cNvSpPr/>
                  <p:nvPr/>
                </p:nvSpPr>
                <p:spPr>
                  <a:xfrm flipV="1">
                    <a:off x="2427474" y="3437400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00" name="Triangle isocèle 1040">
                    <a:extLst>
                      <a:ext uri="{FF2B5EF4-FFF2-40B4-BE49-F238E27FC236}">
                        <a16:creationId xmlns:a16="http://schemas.microsoft.com/office/drawing/2014/main" id="{6E685F2D-44A3-5700-48E9-71EEE97DD4F4}"/>
                      </a:ext>
                    </a:extLst>
                  </p:cNvPr>
                  <p:cNvSpPr/>
                  <p:nvPr/>
                </p:nvSpPr>
                <p:spPr>
                  <a:xfrm flipV="1">
                    <a:off x="1820857" y="3438669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01" name="Triangle isocèle 1040">
                    <a:extLst>
                      <a:ext uri="{FF2B5EF4-FFF2-40B4-BE49-F238E27FC236}">
                        <a16:creationId xmlns:a16="http://schemas.microsoft.com/office/drawing/2014/main" id="{1FA891FB-78F6-EF75-F91C-E981602198EA}"/>
                      </a:ext>
                    </a:extLst>
                  </p:cNvPr>
                  <p:cNvSpPr/>
                  <p:nvPr/>
                </p:nvSpPr>
                <p:spPr>
                  <a:xfrm flipV="1">
                    <a:off x="1876004" y="3438719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02" name="Triangle isocèle 1040">
                    <a:extLst>
                      <a:ext uri="{FF2B5EF4-FFF2-40B4-BE49-F238E27FC236}">
                        <a16:creationId xmlns:a16="http://schemas.microsoft.com/office/drawing/2014/main" id="{1901FABB-5DCB-056A-BD08-6F42DB8B2815}"/>
                      </a:ext>
                    </a:extLst>
                  </p:cNvPr>
                  <p:cNvSpPr/>
                  <p:nvPr/>
                </p:nvSpPr>
                <p:spPr>
                  <a:xfrm flipV="1">
                    <a:off x="2482621" y="3438669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03" name="Triangle isocèle 1040">
                    <a:extLst>
                      <a:ext uri="{FF2B5EF4-FFF2-40B4-BE49-F238E27FC236}">
                        <a16:creationId xmlns:a16="http://schemas.microsoft.com/office/drawing/2014/main" id="{B74D1BC7-1D9B-AFA8-029E-62654F651F60}"/>
                      </a:ext>
                    </a:extLst>
                  </p:cNvPr>
                  <p:cNvSpPr/>
                  <p:nvPr/>
                </p:nvSpPr>
                <p:spPr>
                  <a:xfrm flipV="1">
                    <a:off x="2537768" y="3438719"/>
                    <a:ext cx="67342" cy="61417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04" name="Triangle isocèle 1040">
                    <a:extLst>
                      <a:ext uri="{FF2B5EF4-FFF2-40B4-BE49-F238E27FC236}">
                        <a16:creationId xmlns:a16="http://schemas.microsoft.com/office/drawing/2014/main" id="{DB3E68EB-986F-A2BC-0E76-41070A21E503}"/>
                      </a:ext>
                    </a:extLst>
                  </p:cNvPr>
                  <p:cNvSpPr/>
                  <p:nvPr/>
                </p:nvSpPr>
                <p:spPr>
                  <a:xfrm flipV="1">
                    <a:off x="2372327" y="3438669"/>
                    <a:ext cx="67342" cy="61467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05" name="Triangle isocèle 1040">
                    <a:extLst>
                      <a:ext uri="{FF2B5EF4-FFF2-40B4-BE49-F238E27FC236}">
                        <a16:creationId xmlns:a16="http://schemas.microsoft.com/office/drawing/2014/main" id="{7A530067-5CAE-A4D1-AE78-394961F7930C}"/>
                      </a:ext>
                    </a:extLst>
                  </p:cNvPr>
                  <p:cNvSpPr/>
                  <p:nvPr/>
                </p:nvSpPr>
                <p:spPr>
                  <a:xfrm flipV="1">
                    <a:off x="1765710" y="3438718"/>
                    <a:ext cx="67342" cy="87339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06" name="Triangle isocèle 1040">
                    <a:extLst>
                      <a:ext uri="{FF2B5EF4-FFF2-40B4-BE49-F238E27FC236}">
                        <a16:creationId xmlns:a16="http://schemas.microsoft.com/office/drawing/2014/main" id="{67238472-ACE5-57D8-3900-35B9156C3CF3}"/>
                      </a:ext>
                    </a:extLst>
                  </p:cNvPr>
                  <p:cNvSpPr/>
                  <p:nvPr/>
                </p:nvSpPr>
                <p:spPr>
                  <a:xfrm flipV="1">
                    <a:off x="2632833" y="3438804"/>
                    <a:ext cx="67342" cy="8733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07" name="Rectangle 1406">
                    <a:extLst>
                      <a:ext uri="{FF2B5EF4-FFF2-40B4-BE49-F238E27FC236}">
                        <a16:creationId xmlns:a16="http://schemas.microsoft.com/office/drawing/2014/main" id="{929BA347-8B35-9B58-5237-7618C979CE59}"/>
                      </a:ext>
                    </a:extLst>
                  </p:cNvPr>
                  <p:cNvSpPr/>
                  <p:nvPr/>
                </p:nvSpPr>
                <p:spPr>
                  <a:xfrm>
                    <a:off x="0" y="3418782"/>
                    <a:ext cx="2700338" cy="33436"/>
                  </a:xfrm>
                  <a:prstGeom prst="rect">
                    <a:avLst/>
                  </a:pr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</p:grpSp>
            <p:grpSp>
              <p:nvGrpSpPr>
                <p:cNvPr id="1408" name="feuille">
                  <a:extLst>
                    <a:ext uri="{FF2B5EF4-FFF2-40B4-BE49-F238E27FC236}">
                      <a16:creationId xmlns:a16="http://schemas.microsoft.com/office/drawing/2014/main" id="{22D07BBD-6EA7-0867-661C-B013B6D905DF}"/>
                    </a:ext>
                  </a:extLst>
                </p:cNvPr>
                <p:cNvGrpSpPr/>
                <p:nvPr/>
              </p:nvGrpSpPr>
              <p:grpSpPr>
                <a:xfrm>
                  <a:off x="-75262" y="12847320"/>
                  <a:ext cx="1863120" cy="410093"/>
                  <a:chOff x="0" y="3418782"/>
                  <a:chExt cx="2700338" cy="111183"/>
                </a:xfrm>
              </p:grpSpPr>
              <p:sp>
                <p:nvSpPr>
                  <p:cNvPr id="1409" name="Triangle isocèle 1040">
                    <a:extLst>
                      <a:ext uri="{FF2B5EF4-FFF2-40B4-BE49-F238E27FC236}">
                        <a16:creationId xmlns:a16="http://schemas.microsoft.com/office/drawing/2014/main" id="{6DF4CB62-1C01-DF0E-A8A4-88ECEBCAF7EF}"/>
                      </a:ext>
                    </a:extLst>
                  </p:cNvPr>
                  <p:cNvSpPr/>
                  <p:nvPr/>
                </p:nvSpPr>
                <p:spPr>
                  <a:xfrm flipV="1">
                    <a:off x="221594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0" name="Triangle isocèle 1040">
                    <a:extLst>
                      <a:ext uri="{FF2B5EF4-FFF2-40B4-BE49-F238E27FC236}">
                        <a16:creationId xmlns:a16="http://schemas.microsoft.com/office/drawing/2014/main" id="{9BE68A16-0319-6148-9D64-E2CBC263BD9F}"/>
                      </a:ext>
                    </a:extLst>
                  </p:cNvPr>
                  <p:cNvSpPr/>
                  <p:nvPr/>
                </p:nvSpPr>
                <p:spPr>
                  <a:xfrm flipV="1">
                    <a:off x="276741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1" name="Triangle isocèle 1040">
                    <a:extLst>
                      <a:ext uri="{FF2B5EF4-FFF2-40B4-BE49-F238E27FC236}">
                        <a16:creationId xmlns:a16="http://schemas.microsoft.com/office/drawing/2014/main" id="{B50A00A2-CC87-D660-D5F7-D37A152EF573}"/>
                      </a:ext>
                    </a:extLst>
                  </p:cNvPr>
                  <p:cNvSpPr/>
                  <p:nvPr/>
                </p:nvSpPr>
                <p:spPr>
                  <a:xfrm flipV="1">
                    <a:off x="166447" y="3440037"/>
                    <a:ext cx="67342" cy="69509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2" name="Triangle isocèle 1040">
                    <a:extLst>
                      <a:ext uri="{FF2B5EF4-FFF2-40B4-BE49-F238E27FC236}">
                        <a16:creationId xmlns:a16="http://schemas.microsoft.com/office/drawing/2014/main" id="{87499201-5FC0-9940-1925-B0C8655D8D6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87035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3" name="Triangle isocèle 1040">
                    <a:extLst>
                      <a:ext uri="{FF2B5EF4-FFF2-40B4-BE49-F238E27FC236}">
                        <a16:creationId xmlns:a16="http://schemas.microsoft.com/office/drawing/2014/main" id="{F7CEBD32-06C7-23F1-4FA3-B1CAB53FBD9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42182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4" name="Triangle isocèle 1040">
                    <a:extLst>
                      <a:ext uri="{FF2B5EF4-FFF2-40B4-BE49-F238E27FC236}">
                        <a16:creationId xmlns:a16="http://schemas.microsoft.com/office/drawing/2014/main" id="{9C02F611-C68B-F4B2-35B9-F57DD001081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31888" y="3440038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5" name="Triangle isocèle 1040">
                    <a:extLst>
                      <a:ext uri="{FF2B5EF4-FFF2-40B4-BE49-F238E27FC236}">
                        <a16:creationId xmlns:a16="http://schemas.microsoft.com/office/drawing/2014/main" id="{C5BB0073-1419-EEBB-C552-89A7F23DB12E}"/>
                      </a:ext>
                    </a:extLst>
                  </p:cNvPr>
                  <p:cNvSpPr/>
                  <p:nvPr/>
                </p:nvSpPr>
                <p:spPr>
                  <a:xfrm flipV="1">
                    <a:off x="552476" y="3441307"/>
                    <a:ext cx="67342" cy="8865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6" name="Triangle isocèle 1040">
                    <a:extLst>
                      <a:ext uri="{FF2B5EF4-FFF2-40B4-BE49-F238E27FC236}">
                        <a16:creationId xmlns:a16="http://schemas.microsoft.com/office/drawing/2014/main" id="{CB5C67C0-2785-B4C5-258C-5761B955DEE5}"/>
                      </a:ext>
                    </a:extLst>
                  </p:cNvPr>
                  <p:cNvSpPr/>
                  <p:nvPr/>
                </p:nvSpPr>
                <p:spPr>
                  <a:xfrm flipV="1">
                    <a:off x="828211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7" name="Triangle isocèle 1040">
                    <a:extLst>
                      <a:ext uri="{FF2B5EF4-FFF2-40B4-BE49-F238E27FC236}">
                        <a16:creationId xmlns:a16="http://schemas.microsoft.com/office/drawing/2014/main" id="{B5449850-ED54-3CAE-A0B2-5B037F74B963}"/>
                      </a:ext>
                    </a:extLst>
                  </p:cNvPr>
                  <p:cNvSpPr/>
                  <p:nvPr/>
                </p:nvSpPr>
                <p:spPr>
                  <a:xfrm flipV="1">
                    <a:off x="497329" y="3440038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8" name="Triangle isocèle 1040">
                    <a:extLst>
                      <a:ext uri="{FF2B5EF4-FFF2-40B4-BE49-F238E27FC236}">
                        <a16:creationId xmlns:a16="http://schemas.microsoft.com/office/drawing/2014/main" id="{9927748F-0E57-7916-03DE-7A3C4FA14622}"/>
                      </a:ext>
                    </a:extLst>
                  </p:cNvPr>
                  <p:cNvSpPr/>
                  <p:nvPr/>
                </p:nvSpPr>
                <p:spPr>
                  <a:xfrm flipV="1">
                    <a:off x="662770" y="3440038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19" name="Triangle isocèle 1040">
                    <a:extLst>
                      <a:ext uri="{FF2B5EF4-FFF2-40B4-BE49-F238E27FC236}">
                        <a16:creationId xmlns:a16="http://schemas.microsoft.com/office/drawing/2014/main" id="{6CD1DA96-ABF5-BDF4-F3F2-A4EF9F24799E}"/>
                      </a:ext>
                    </a:extLst>
                  </p:cNvPr>
                  <p:cNvSpPr/>
                  <p:nvPr/>
                </p:nvSpPr>
                <p:spPr>
                  <a:xfrm flipV="1">
                    <a:off x="56153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0" name="Triangle isocèle 1040">
                    <a:extLst>
                      <a:ext uri="{FF2B5EF4-FFF2-40B4-BE49-F238E27FC236}">
                        <a16:creationId xmlns:a16="http://schemas.microsoft.com/office/drawing/2014/main" id="{141052E0-ADFF-289C-3313-7758FAC30249}"/>
                      </a:ext>
                    </a:extLst>
                  </p:cNvPr>
                  <p:cNvSpPr/>
                  <p:nvPr/>
                </p:nvSpPr>
                <p:spPr>
                  <a:xfrm flipV="1">
                    <a:off x="111300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1" name="Triangle isocèle 1040">
                    <a:extLst>
                      <a:ext uri="{FF2B5EF4-FFF2-40B4-BE49-F238E27FC236}">
                        <a16:creationId xmlns:a16="http://schemas.microsoft.com/office/drawing/2014/main" id="{CDDC2280-9CFB-A79D-A50F-47D3EAE67820}"/>
                      </a:ext>
                    </a:extLst>
                  </p:cNvPr>
                  <p:cNvSpPr/>
                  <p:nvPr/>
                </p:nvSpPr>
                <p:spPr>
                  <a:xfrm flipV="1">
                    <a:off x="717917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2" name="Triangle isocèle 1040">
                    <a:extLst>
                      <a:ext uri="{FF2B5EF4-FFF2-40B4-BE49-F238E27FC236}">
                        <a16:creationId xmlns:a16="http://schemas.microsoft.com/office/drawing/2014/main" id="{473E8DC4-719C-9325-E692-2230E4DA9C7A}"/>
                      </a:ext>
                    </a:extLst>
                  </p:cNvPr>
                  <p:cNvSpPr/>
                  <p:nvPr/>
                </p:nvSpPr>
                <p:spPr>
                  <a:xfrm flipV="1">
                    <a:off x="773064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3" name="Triangle isocèle 1040">
                    <a:extLst>
                      <a:ext uri="{FF2B5EF4-FFF2-40B4-BE49-F238E27FC236}">
                        <a16:creationId xmlns:a16="http://schemas.microsoft.com/office/drawing/2014/main" id="{0FC0D1E8-CC93-B70C-A04F-CCA18E6E04C2}"/>
                      </a:ext>
                    </a:extLst>
                  </p:cNvPr>
                  <p:cNvSpPr/>
                  <p:nvPr/>
                </p:nvSpPr>
                <p:spPr>
                  <a:xfrm flipV="1">
                    <a:off x="607623" y="3441307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4" name="Triangle isocèle 1040">
                    <a:extLst>
                      <a:ext uri="{FF2B5EF4-FFF2-40B4-BE49-F238E27FC236}">
                        <a16:creationId xmlns:a16="http://schemas.microsoft.com/office/drawing/2014/main" id="{D0986088-53AA-59EF-35BC-BFAB688A4ABB}"/>
                      </a:ext>
                    </a:extLst>
                  </p:cNvPr>
                  <p:cNvSpPr/>
                  <p:nvPr/>
                </p:nvSpPr>
                <p:spPr>
                  <a:xfrm flipV="1">
                    <a:off x="1006" y="3441357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5" name="Triangle isocèle 1040">
                    <a:extLst>
                      <a:ext uri="{FF2B5EF4-FFF2-40B4-BE49-F238E27FC236}">
                        <a16:creationId xmlns:a16="http://schemas.microsoft.com/office/drawing/2014/main" id="{1CDB861C-581F-CD20-380F-66CA5BEEFE38}"/>
                      </a:ext>
                    </a:extLst>
                  </p:cNvPr>
                  <p:cNvSpPr/>
                  <p:nvPr/>
                </p:nvSpPr>
                <p:spPr>
                  <a:xfrm flipV="1">
                    <a:off x="1103946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6" name="Triangle isocèle 1040">
                    <a:extLst>
                      <a:ext uri="{FF2B5EF4-FFF2-40B4-BE49-F238E27FC236}">
                        <a16:creationId xmlns:a16="http://schemas.microsoft.com/office/drawing/2014/main" id="{92DBB460-E659-6C7E-FC9F-A5ABA6FB8EAB}"/>
                      </a:ext>
                    </a:extLst>
                  </p:cNvPr>
                  <p:cNvSpPr/>
                  <p:nvPr/>
                </p:nvSpPr>
                <p:spPr>
                  <a:xfrm flipV="1">
                    <a:off x="1159093" y="3440038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7" name="Triangle isocèle 1040">
                    <a:extLst>
                      <a:ext uri="{FF2B5EF4-FFF2-40B4-BE49-F238E27FC236}">
                        <a16:creationId xmlns:a16="http://schemas.microsoft.com/office/drawing/2014/main" id="{FF5BEE68-248E-2DA9-E4E8-CD2D7448CB68}"/>
                      </a:ext>
                    </a:extLst>
                  </p:cNvPr>
                  <p:cNvSpPr/>
                  <p:nvPr/>
                </p:nvSpPr>
                <p:spPr>
                  <a:xfrm flipV="1">
                    <a:off x="1048799" y="3438719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8" name="Triangle isocèle 1040">
                    <a:extLst>
                      <a:ext uri="{FF2B5EF4-FFF2-40B4-BE49-F238E27FC236}">
                        <a16:creationId xmlns:a16="http://schemas.microsoft.com/office/drawing/2014/main" id="{4B26BE65-7324-E705-A368-32DB60403B9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1269387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29" name="Triangle isocèle 1040">
                    <a:extLst>
                      <a:ext uri="{FF2B5EF4-FFF2-40B4-BE49-F238E27FC236}">
                        <a16:creationId xmlns:a16="http://schemas.microsoft.com/office/drawing/2014/main" id="{5E633874-7C52-A44E-E1EC-FA821795690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1324534" y="3440038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0" name="Triangle isocèle 1040">
                    <a:extLst>
                      <a:ext uri="{FF2B5EF4-FFF2-40B4-BE49-F238E27FC236}">
                        <a16:creationId xmlns:a16="http://schemas.microsoft.com/office/drawing/2014/main" id="{42925C73-CC42-0A59-BA8D-191D8A80871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1214240" y="3438719"/>
                    <a:ext cx="67342" cy="61417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1" name="Triangle isocèle 1040">
                    <a:extLst>
                      <a:ext uri="{FF2B5EF4-FFF2-40B4-BE49-F238E27FC236}">
                        <a16:creationId xmlns:a16="http://schemas.microsoft.com/office/drawing/2014/main" id="{16CDD62C-8FED-850D-2183-BB6429D23BD4}"/>
                      </a:ext>
                    </a:extLst>
                  </p:cNvPr>
                  <p:cNvSpPr/>
                  <p:nvPr/>
                </p:nvSpPr>
                <p:spPr>
                  <a:xfrm flipV="1">
                    <a:off x="1434828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2" name="Triangle isocèle 1040">
                    <a:extLst>
                      <a:ext uri="{FF2B5EF4-FFF2-40B4-BE49-F238E27FC236}">
                        <a16:creationId xmlns:a16="http://schemas.microsoft.com/office/drawing/2014/main" id="{8C646704-1574-6D01-FFDF-47A3FD33971D}"/>
                      </a:ext>
                    </a:extLst>
                  </p:cNvPr>
                  <p:cNvSpPr/>
                  <p:nvPr/>
                </p:nvSpPr>
                <p:spPr>
                  <a:xfrm flipV="1">
                    <a:off x="1710563" y="3440038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3" name="Triangle isocèle 1040">
                    <a:extLst>
                      <a:ext uri="{FF2B5EF4-FFF2-40B4-BE49-F238E27FC236}">
                        <a16:creationId xmlns:a16="http://schemas.microsoft.com/office/drawing/2014/main" id="{20C1AE59-68C0-78BB-028C-DA288EF45FA1}"/>
                      </a:ext>
                    </a:extLst>
                  </p:cNvPr>
                  <p:cNvSpPr/>
                  <p:nvPr/>
                </p:nvSpPr>
                <p:spPr>
                  <a:xfrm flipV="1">
                    <a:off x="1379681" y="3438719"/>
                    <a:ext cx="67342" cy="8865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4" name="Triangle isocèle 1040">
                    <a:extLst>
                      <a:ext uri="{FF2B5EF4-FFF2-40B4-BE49-F238E27FC236}">
                        <a16:creationId xmlns:a16="http://schemas.microsoft.com/office/drawing/2014/main" id="{AC500F67-32E6-1D7B-51FE-3498821C8370}"/>
                      </a:ext>
                    </a:extLst>
                  </p:cNvPr>
                  <p:cNvSpPr/>
                  <p:nvPr/>
                </p:nvSpPr>
                <p:spPr>
                  <a:xfrm flipV="1">
                    <a:off x="1545122" y="3438719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5" name="Triangle isocèle 1040">
                    <a:extLst>
                      <a:ext uri="{FF2B5EF4-FFF2-40B4-BE49-F238E27FC236}">
                        <a16:creationId xmlns:a16="http://schemas.microsoft.com/office/drawing/2014/main" id="{4173718F-0A02-77EC-2F8B-B7C465338B94}"/>
                      </a:ext>
                    </a:extLst>
                  </p:cNvPr>
                  <p:cNvSpPr/>
                  <p:nvPr/>
                </p:nvSpPr>
                <p:spPr>
                  <a:xfrm flipV="1">
                    <a:off x="938505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6" name="Triangle isocèle 1040">
                    <a:extLst>
                      <a:ext uri="{FF2B5EF4-FFF2-40B4-BE49-F238E27FC236}">
                        <a16:creationId xmlns:a16="http://schemas.microsoft.com/office/drawing/2014/main" id="{CD44AECF-428C-EFB2-C6CC-FEC24E44C3F8}"/>
                      </a:ext>
                    </a:extLst>
                  </p:cNvPr>
                  <p:cNvSpPr/>
                  <p:nvPr/>
                </p:nvSpPr>
                <p:spPr>
                  <a:xfrm flipV="1">
                    <a:off x="993652" y="3440038"/>
                    <a:ext cx="67342" cy="600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7" name="Triangle isocèle 1040">
                    <a:extLst>
                      <a:ext uri="{FF2B5EF4-FFF2-40B4-BE49-F238E27FC236}">
                        <a16:creationId xmlns:a16="http://schemas.microsoft.com/office/drawing/2014/main" id="{9C44C74E-8C26-C8DC-285B-2C100DEC5CD6}"/>
                      </a:ext>
                    </a:extLst>
                  </p:cNvPr>
                  <p:cNvSpPr/>
                  <p:nvPr/>
                </p:nvSpPr>
                <p:spPr>
                  <a:xfrm flipV="1">
                    <a:off x="1600269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8" name="Triangle isocèle 1040">
                    <a:extLst>
                      <a:ext uri="{FF2B5EF4-FFF2-40B4-BE49-F238E27FC236}">
                        <a16:creationId xmlns:a16="http://schemas.microsoft.com/office/drawing/2014/main" id="{767DD3FB-CE5F-1759-DC5B-21E87B2AF811}"/>
                      </a:ext>
                    </a:extLst>
                  </p:cNvPr>
                  <p:cNvSpPr/>
                  <p:nvPr/>
                </p:nvSpPr>
                <p:spPr>
                  <a:xfrm flipV="1">
                    <a:off x="1655416" y="3440037"/>
                    <a:ext cx="67342" cy="87339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39" name="Triangle isocèle 1040">
                    <a:extLst>
                      <a:ext uri="{FF2B5EF4-FFF2-40B4-BE49-F238E27FC236}">
                        <a16:creationId xmlns:a16="http://schemas.microsoft.com/office/drawing/2014/main" id="{61291A52-F377-A33C-FA37-95F89F5FC987}"/>
                      </a:ext>
                    </a:extLst>
                  </p:cNvPr>
                  <p:cNvSpPr/>
                  <p:nvPr/>
                </p:nvSpPr>
                <p:spPr>
                  <a:xfrm flipV="1">
                    <a:off x="1489975" y="3439988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0" name="Triangle isocèle 1040">
                    <a:extLst>
                      <a:ext uri="{FF2B5EF4-FFF2-40B4-BE49-F238E27FC236}">
                        <a16:creationId xmlns:a16="http://schemas.microsoft.com/office/drawing/2014/main" id="{260FC8C7-B2F5-7059-DC77-3B0B7EA9D491}"/>
                      </a:ext>
                    </a:extLst>
                  </p:cNvPr>
                  <p:cNvSpPr/>
                  <p:nvPr/>
                </p:nvSpPr>
                <p:spPr>
                  <a:xfrm flipV="1">
                    <a:off x="883358" y="3440038"/>
                    <a:ext cx="67342" cy="8865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1" name="Triangle isocèle 1040">
                    <a:extLst>
                      <a:ext uri="{FF2B5EF4-FFF2-40B4-BE49-F238E27FC236}">
                        <a16:creationId xmlns:a16="http://schemas.microsoft.com/office/drawing/2014/main" id="{81DFE3BE-BF5F-60A6-E2B6-01277DDFA6F1}"/>
                      </a:ext>
                    </a:extLst>
                  </p:cNvPr>
                  <p:cNvSpPr/>
                  <p:nvPr/>
                </p:nvSpPr>
                <p:spPr>
                  <a:xfrm flipV="1">
                    <a:off x="1986298" y="3438668"/>
                    <a:ext cx="67342" cy="87339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2" name="Triangle isocèle 1040">
                    <a:extLst>
                      <a:ext uri="{FF2B5EF4-FFF2-40B4-BE49-F238E27FC236}">
                        <a16:creationId xmlns:a16="http://schemas.microsoft.com/office/drawing/2014/main" id="{3BF3F8D8-3C4D-4114-180B-822687E54C84}"/>
                      </a:ext>
                    </a:extLst>
                  </p:cNvPr>
                  <p:cNvSpPr/>
                  <p:nvPr/>
                </p:nvSpPr>
                <p:spPr>
                  <a:xfrm flipV="1">
                    <a:off x="2041445" y="3438719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3" name="Triangle isocèle 1040">
                    <a:extLst>
                      <a:ext uri="{FF2B5EF4-FFF2-40B4-BE49-F238E27FC236}">
                        <a16:creationId xmlns:a16="http://schemas.microsoft.com/office/drawing/2014/main" id="{3FC7B823-F7B9-55D9-42D0-1E3CD20FAFAC}"/>
                      </a:ext>
                    </a:extLst>
                  </p:cNvPr>
                  <p:cNvSpPr/>
                  <p:nvPr/>
                </p:nvSpPr>
                <p:spPr>
                  <a:xfrm flipV="1">
                    <a:off x="1931151" y="3437400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4" name="Triangle isocèle 1040">
                    <a:extLst>
                      <a:ext uri="{FF2B5EF4-FFF2-40B4-BE49-F238E27FC236}">
                        <a16:creationId xmlns:a16="http://schemas.microsoft.com/office/drawing/2014/main" id="{3835EA1A-889D-7C59-126D-FAD9B84A42C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151739" y="3438669"/>
                    <a:ext cx="67342" cy="8733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5" name="Triangle isocèle 1040">
                    <a:extLst>
                      <a:ext uri="{FF2B5EF4-FFF2-40B4-BE49-F238E27FC236}">
                        <a16:creationId xmlns:a16="http://schemas.microsoft.com/office/drawing/2014/main" id="{E73197FC-7CB3-CE23-F384-E9C45A28604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206886" y="3438719"/>
                    <a:ext cx="67342" cy="61417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6" name="Triangle isocèle 1040">
                    <a:extLst>
                      <a:ext uri="{FF2B5EF4-FFF2-40B4-BE49-F238E27FC236}">
                        <a16:creationId xmlns:a16="http://schemas.microsoft.com/office/drawing/2014/main" id="{DB4637F6-26BA-601F-10B8-3EED786C16D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2096592" y="3437400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7" name="Triangle isocèle 1040">
                    <a:extLst>
                      <a:ext uri="{FF2B5EF4-FFF2-40B4-BE49-F238E27FC236}">
                        <a16:creationId xmlns:a16="http://schemas.microsoft.com/office/drawing/2014/main" id="{61C50A2F-1A76-EC26-13D5-571A770D0B8F}"/>
                      </a:ext>
                    </a:extLst>
                  </p:cNvPr>
                  <p:cNvSpPr/>
                  <p:nvPr/>
                </p:nvSpPr>
                <p:spPr>
                  <a:xfrm flipV="1">
                    <a:off x="2317180" y="3438669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8" name="Triangle isocèle 1040">
                    <a:extLst>
                      <a:ext uri="{FF2B5EF4-FFF2-40B4-BE49-F238E27FC236}">
                        <a16:creationId xmlns:a16="http://schemas.microsoft.com/office/drawing/2014/main" id="{F7A15918-E91C-83CC-621B-7F7A255A7A69}"/>
                      </a:ext>
                    </a:extLst>
                  </p:cNvPr>
                  <p:cNvSpPr/>
                  <p:nvPr/>
                </p:nvSpPr>
                <p:spPr>
                  <a:xfrm flipV="1">
                    <a:off x="2592915" y="3438719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49" name="Triangle isocèle 1040">
                    <a:extLst>
                      <a:ext uri="{FF2B5EF4-FFF2-40B4-BE49-F238E27FC236}">
                        <a16:creationId xmlns:a16="http://schemas.microsoft.com/office/drawing/2014/main" id="{D948BA89-6450-5837-CBD7-2FDA5D1F9868}"/>
                      </a:ext>
                    </a:extLst>
                  </p:cNvPr>
                  <p:cNvSpPr/>
                  <p:nvPr/>
                </p:nvSpPr>
                <p:spPr>
                  <a:xfrm flipV="1">
                    <a:off x="2262033" y="3437400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50" name="Triangle isocèle 1040">
                    <a:extLst>
                      <a:ext uri="{FF2B5EF4-FFF2-40B4-BE49-F238E27FC236}">
                        <a16:creationId xmlns:a16="http://schemas.microsoft.com/office/drawing/2014/main" id="{1C293BB3-5EB6-B5EE-8A59-6675287EE9CF}"/>
                      </a:ext>
                    </a:extLst>
                  </p:cNvPr>
                  <p:cNvSpPr/>
                  <p:nvPr/>
                </p:nvSpPr>
                <p:spPr>
                  <a:xfrm flipV="1">
                    <a:off x="2427474" y="3437400"/>
                    <a:ext cx="67342" cy="62736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369933 h 369933"/>
                      <a:gd name="connsiteX1" fmla="*/ 94924 w 421092"/>
                      <a:gd name="connsiteY1" fmla="*/ 100414 h 369933"/>
                      <a:gd name="connsiteX2" fmla="*/ 171007 w 421092"/>
                      <a:gd name="connsiteY2" fmla="*/ 2625 h 369933"/>
                      <a:gd name="connsiteX3" fmla="*/ 289234 w 421092"/>
                      <a:gd name="connsiteY3" fmla="*/ 45169 h 369933"/>
                      <a:gd name="connsiteX4" fmla="*/ 338764 w 421092"/>
                      <a:gd name="connsiteY4" fmla="*/ 109939 h 369933"/>
                      <a:gd name="connsiteX5" fmla="*/ 421092 w 421092"/>
                      <a:gd name="connsiteY5" fmla="*/ 369933 h 369933"/>
                      <a:gd name="connsiteX6" fmla="*/ 0 w 421092"/>
                      <a:gd name="connsiteY6" fmla="*/ 369933 h 36993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38764 w 421092"/>
                      <a:gd name="connsiteY4" fmla="*/ 108149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143 h 368143"/>
                      <a:gd name="connsiteX1" fmla="*/ 94924 w 421092"/>
                      <a:gd name="connsiteY1" fmla="*/ 98624 h 368143"/>
                      <a:gd name="connsiteX2" fmla="*/ 171007 w 421092"/>
                      <a:gd name="connsiteY2" fmla="*/ 835 h 368143"/>
                      <a:gd name="connsiteX3" fmla="*/ 308167 w 421092"/>
                      <a:gd name="connsiteY3" fmla="*/ 124660 h 368143"/>
                      <a:gd name="connsiteX4" fmla="*/ 357697 w 421092"/>
                      <a:gd name="connsiteY4" fmla="*/ 227530 h 368143"/>
                      <a:gd name="connsiteX5" fmla="*/ 421092 w 421092"/>
                      <a:gd name="connsiteY5" fmla="*/ 368143 h 368143"/>
                      <a:gd name="connsiteX6" fmla="*/ 0 w 421092"/>
                      <a:gd name="connsiteY6" fmla="*/ 368143 h 368143"/>
                      <a:gd name="connsiteX0" fmla="*/ 0 w 421092"/>
                      <a:gd name="connsiteY0" fmla="*/ 368266 h 368266"/>
                      <a:gd name="connsiteX1" fmla="*/ 94924 w 421092"/>
                      <a:gd name="connsiteY1" fmla="*/ 98747 h 368266"/>
                      <a:gd name="connsiteX2" fmla="*/ 171007 w 421092"/>
                      <a:gd name="connsiteY2" fmla="*/ 958 h 368266"/>
                      <a:gd name="connsiteX3" fmla="*/ 311977 w 421092"/>
                      <a:gd name="connsiteY3" fmla="*/ 109543 h 368266"/>
                      <a:gd name="connsiteX4" fmla="*/ 357697 w 421092"/>
                      <a:gd name="connsiteY4" fmla="*/ 227653 h 368266"/>
                      <a:gd name="connsiteX5" fmla="*/ 421092 w 421092"/>
                      <a:gd name="connsiteY5" fmla="*/ 368266 h 368266"/>
                      <a:gd name="connsiteX6" fmla="*/ 0 w 421092"/>
                      <a:gd name="connsiteY6" fmla="*/ 368266 h 368266"/>
                      <a:gd name="connsiteX0" fmla="*/ 0 w 421092"/>
                      <a:gd name="connsiteY0" fmla="*/ 368795 h 368795"/>
                      <a:gd name="connsiteX1" fmla="*/ 94924 w 421092"/>
                      <a:gd name="connsiteY1" fmla="*/ 99276 h 368795"/>
                      <a:gd name="connsiteX2" fmla="*/ 171007 w 421092"/>
                      <a:gd name="connsiteY2" fmla="*/ 1487 h 368795"/>
                      <a:gd name="connsiteX3" fmla="*/ 311977 w 421092"/>
                      <a:gd name="connsiteY3" fmla="*/ 110072 h 368795"/>
                      <a:gd name="connsiteX4" fmla="*/ 357697 w 421092"/>
                      <a:gd name="connsiteY4" fmla="*/ 228182 h 368795"/>
                      <a:gd name="connsiteX5" fmla="*/ 421092 w 421092"/>
                      <a:gd name="connsiteY5" fmla="*/ 368795 h 368795"/>
                      <a:gd name="connsiteX6" fmla="*/ 0 w 421092"/>
                      <a:gd name="connsiteY6" fmla="*/ 368795 h 36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368795">
                        <a:moveTo>
                          <a:pt x="0" y="368795"/>
                        </a:moveTo>
                        <a:cubicBezTo>
                          <a:pt x="38626" y="289750"/>
                          <a:pt x="56298" y="178321"/>
                          <a:pt x="94924" y="99276"/>
                        </a:cubicBezTo>
                        <a:lnTo>
                          <a:pt x="171007" y="1487"/>
                        </a:lnTo>
                        <a:cubicBezTo>
                          <a:pt x="201487" y="-9943"/>
                          <a:pt x="319597" y="46248"/>
                          <a:pt x="311977" y="110072"/>
                        </a:cubicBezTo>
                        <a:cubicBezTo>
                          <a:pt x="333347" y="135989"/>
                          <a:pt x="305241" y="183262"/>
                          <a:pt x="357697" y="228182"/>
                        </a:cubicBezTo>
                        <a:lnTo>
                          <a:pt x="421092" y="368795"/>
                        </a:lnTo>
                        <a:lnTo>
                          <a:pt x="0" y="368795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51" name="Triangle isocèle 1040">
                    <a:extLst>
                      <a:ext uri="{FF2B5EF4-FFF2-40B4-BE49-F238E27FC236}">
                        <a16:creationId xmlns:a16="http://schemas.microsoft.com/office/drawing/2014/main" id="{C2AF1B63-5D04-B459-DCD4-85E3AD2AA765}"/>
                      </a:ext>
                    </a:extLst>
                  </p:cNvPr>
                  <p:cNvSpPr/>
                  <p:nvPr/>
                </p:nvSpPr>
                <p:spPr>
                  <a:xfrm flipV="1">
                    <a:off x="1820857" y="3438669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52" name="Triangle isocèle 1040">
                    <a:extLst>
                      <a:ext uri="{FF2B5EF4-FFF2-40B4-BE49-F238E27FC236}">
                        <a16:creationId xmlns:a16="http://schemas.microsoft.com/office/drawing/2014/main" id="{17269953-E76F-DB72-E8C4-00B9D44F9F92}"/>
                      </a:ext>
                    </a:extLst>
                  </p:cNvPr>
                  <p:cNvSpPr/>
                  <p:nvPr/>
                </p:nvSpPr>
                <p:spPr>
                  <a:xfrm flipV="1">
                    <a:off x="1876004" y="3438719"/>
                    <a:ext cx="67342" cy="7119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53" name="Triangle isocèle 1040">
                    <a:extLst>
                      <a:ext uri="{FF2B5EF4-FFF2-40B4-BE49-F238E27FC236}">
                        <a16:creationId xmlns:a16="http://schemas.microsoft.com/office/drawing/2014/main" id="{301C8028-BA80-DE40-3CC4-B4D72C7BBBDE}"/>
                      </a:ext>
                    </a:extLst>
                  </p:cNvPr>
                  <p:cNvSpPr/>
                  <p:nvPr/>
                </p:nvSpPr>
                <p:spPr>
                  <a:xfrm flipV="1">
                    <a:off x="2482621" y="3438669"/>
                    <a:ext cx="67342" cy="7087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54" name="Triangle isocèle 1040">
                    <a:extLst>
                      <a:ext uri="{FF2B5EF4-FFF2-40B4-BE49-F238E27FC236}">
                        <a16:creationId xmlns:a16="http://schemas.microsoft.com/office/drawing/2014/main" id="{218FAFA7-177C-0C8F-5567-C770C5BAB440}"/>
                      </a:ext>
                    </a:extLst>
                  </p:cNvPr>
                  <p:cNvSpPr/>
                  <p:nvPr/>
                </p:nvSpPr>
                <p:spPr>
                  <a:xfrm flipV="1">
                    <a:off x="2537768" y="3438719"/>
                    <a:ext cx="67342" cy="61417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55" name="Triangle isocèle 1040">
                    <a:extLst>
                      <a:ext uri="{FF2B5EF4-FFF2-40B4-BE49-F238E27FC236}">
                        <a16:creationId xmlns:a16="http://schemas.microsoft.com/office/drawing/2014/main" id="{D5D41842-C68E-2187-34E3-1A118F51F608}"/>
                      </a:ext>
                    </a:extLst>
                  </p:cNvPr>
                  <p:cNvSpPr/>
                  <p:nvPr/>
                </p:nvSpPr>
                <p:spPr>
                  <a:xfrm flipV="1">
                    <a:off x="2372327" y="3438669"/>
                    <a:ext cx="67342" cy="61467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6657">
                        <a:moveTo>
                          <a:pt x="0" y="416657"/>
                        </a:moveTo>
                        <a:cubicBezTo>
                          <a:pt x="38626" y="337612"/>
                          <a:pt x="56298" y="226183"/>
                          <a:pt x="94924" y="147138"/>
                        </a:cubicBezTo>
                        <a:lnTo>
                          <a:pt x="210546" y="1159"/>
                        </a:lnTo>
                        <a:cubicBezTo>
                          <a:pt x="241026" y="-10271"/>
                          <a:pt x="267864" y="65976"/>
                          <a:pt x="289234" y="91893"/>
                        </a:cubicBezTo>
                        <a:cubicBezTo>
                          <a:pt x="310604" y="117810"/>
                          <a:pt x="314883" y="100313"/>
                          <a:pt x="338764" y="156663"/>
                        </a:cubicBezTo>
                        <a:lnTo>
                          <a:pt x="421092" y="416657"/>
                        </a:lnTo>
                        <a:lnTo>
                          <a:pt x="0" y="416657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56" name="Triangle isocèle 1040">
                    <a:extLst>
                      <a:ext uri="{FF2B5EF4-FFF2-40B4-BE49-F238E27FC236}">
                        <a16:creationId xmlns:a16="http://schemas.microsoft.com/office/drawing/2014/main" id="{63DE8A41-5BEA-9477-8E8F-45A979685114}"/>
                      </a:ext>
                    </a:extLst>
                  </p:cNvPr>
                  <p:cNvSpPr/>
                  <p:nvPr/>
                </p:nvSpPr>
                <p:spPr>
                  <a:xfrm flipV="1">
                    <a:off x="1765710" y="3438718"/>
                    <a:ext cx="67342" cy="87339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57" name="Triangle isocèle 1040">
                    <a:extLst>
                      <a:ext uri="{FF2B5EF4-FFF2-40B4-BE49-F238E27FC236}">
                        <a16:creationId xmlns:a16="http://schemas.microsoft.com/office/drawing/2014/main" id="{BFD41AEB-1912-4AE0-8218-903CDCE8E32A}"/>
                      </a:ext>
                    </a:extLst>
                  </p:cNvPr>
                  <p:cNvSpPr/>
                  <p:nvPr/>
                </p:nvSpPr>
                <p:spPr>
                  <a:xfrm flipV="1">
                    <a:off x="2632833" y="3438804"/>
                    <a:ext cx="67342" cy="87338"/>
                  </a:xfrm>
                  <a:custGeom>
                    <a:avLst/>
                    <a:gdLst>
                      <a:gd name="connsiteX0" fmla="*/ 0 w 421092"/>
                      <a:gd name="connsiteY0" fmla="*/ 415498 h 415498"/>
                      <a:gd name="connsiteX1" fmla="*/ 210546 w 421092"/>
                      <a:gd name="connsiteY1" fmla="*/ 0 h 415498"/>
                      <a:gd name="connsiteX2" fmla="*/ 421092 w 421092"/>
                      <a:gd name="connsiteY2" fmla="*/ 415498 h 415498"/>
                      <a:gd name="connsiteX3" fmla="*/ 0 w 421092"/>
                      <a:gd name="connsiteY3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421092 w 421092"/>
                      <a:gd name="connsiteY3" fmla="*/ 415498 h 415498"/>
                      <a:gd name="connsiteX4" fmla="*/ 0 w 421092"/>
                      <a:gd name="connsiteY4" fmla="*/ 415498 h 415498"/>
                      <a:gd name="connsiteX0" fmla="*/ 0 w 421092"/>
                      <a:gd name="connsiteY0" fmla="*/ 415498 h 415498"/>
                      <a:gd name="connsiteX1" fmla="*/ 94924 w 421092"/>
                      <a:gd name="connsiteY1" fmla="*/ 145979 h 415498"/>
                      <a:gd name="connsiteX2" fmla="*/ 210546 w 421092"/>
                      <a:gd name="connsiteY2" fmla="*/ 0 h 415498"/>
                      <a:gd name="connsiteX3" fmla="*/ 338764 w 421092"/>
                      <a:gd name="connsiteY3" fmla="*/ 155504 h 415498"/>
                      <a:gd name="connsiteX4" fmla="*/ 421092 w 421092"/>
                      <a:gd name="connsiteY4" fmla="*/ 415498 h 415498"/>
                      <a:gd name="connsiteX5" fmla="*/ 0 w 421092"/>
                      <a:gd name="connsiteY5" fmla="*/ 415498 h 415498"/>
                      <a:gd name="connsiteX0" fmla="*/ 0 w 421092"/>
                      <a:gd name="connsiteY0" fmla="*/ 416657 h 416657"/>
                      <a:gd name="connsiteX1" fmla="*/ 94924 w 421092"/>
                      <a:gd name="connsiteY1" fmla="*/ 147138 h 416657"/>
                      <a:gd name="connsiteX2" fmla="*/ 210546 w 421092"/>
                      <a:gd name="connsiteY2" fmla="*/ 1159 h 416657"/>
                      <a:gd name="connsiteX3" fmla="*/ 289234 w 421092"/>
                      <a:gd name="connsiteY3" fmla="*/ 91893 h 416657"/>
                      <a:gd name="connsiteX4" fmla="*/ 338764 w 421092"/>
                      <a:gd name="connsiteY4" fmla="*/ 156663 h 416657"/>
                      <a:gd name="connsiteX5" fmla="*/ 421092 w 421092"/>
                      <a:gd name="connsiteY5" fmla="*/ 416657 h 416657"/>
                      <a:gd name="connsiteX6" fmla="*/ 0 w 421092"/>
                      <a:gd name="connsiteY6" fmla="*/ 416657 h 416657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  <a:gd name="connsiteX0" fmla="*/ 0 w 421092"/>
                      <a:gd name="connsiteY0" fmla="*/ 418536 h 418536"/>
                      <a:gd name="connsiteX1" fmla="*/ 94924 w 421092"/>
                      <a:gd name="connsiteY1" fmla="*/ 149017 h 418536"/>
                      <a:gd name="connsiteX2" fmla="*/ 155301 w 421092"/>
                      <a:gd name="connsiteY2" fmla="*/ 1133 h 418536"/>
                      <a:gd name="connsiteX3" fmla="*/ 289234 w 421092"/>
                      <a:gd name="connsiteY3" fmla="*/ 93772 h 418536"/>
                      <a:gd name="connsiteX4" fmla="*/ 338764 w 421092"/>
                      <a:gd name="connsiteY4" fmla="*/ 158542 h 418536"/>
                      <a:gd name="connsiteX5" fmla="*/ 421092 w 421092"/>
                      <a:gd name="connsiteY5" fmla="*/ 418536 h 418536"/>
                      <a:gd name="connsiteX6" fmla="*/ 0 w 421092"/>
                      <a:gd name="connsiteY6" fmla="*/ 418536 h 4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1092" h="418536">
                        <a:moveTo>
                          <a:pt x="0" y="418536"/>
                        </a:moveTo>
                        <a:cubicBezTo>
                          <a:pt x="38626" y="339491"/>
                          <a:pt x="56298" y="228062"/>
                          <a:pt x="94924" y="149017"/>
                        </a:cubicBezTo>
                        <a:lnTo>
                          <a:pt x="155301" y="1133"/>
                        </a:lnTo>
                        <a:cubicBezTo>
                          <a:pt x="185781" y="-10297"/>
                          <a:pt x="267864" y="67855"/>
                          <a:pt x="289234" y="93772"/>
                        </a:cubicBezTo>
                        <a:cubicBezTo>
                          <a:pt x="310604" y="119689"/>
                          <a:pt x="286308" y="113622"/>
                          <a:pt x="338764" y="158542"/>
                        </a:cubicBezTo>
                        <a:lnTo>
                          <a:pt x="421092" y="418536"/>
                        </a:lnTo>
                        <a:lnTo>
                          <a:pt x="0" y="418536"/>
                        </a:lnTo>
                        <a:close/>
                      </a:path>
                    </a:pathLst>
                  </a:cu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458" name="Rectangle 1457">
                    <a:extLst>
                      <a:ext uri="{FF2B5EF4-FFF2-40B4-BE49-F238E27FC236}">
                        <a16:creationId xmlns:a16="http://schemas.microsoft.com/office/drawing/2014/main" id="{5FAE4B31-6A37-23CB-6650-B1D01D15E247}"/>
                      </a:ext>
                    </a:extLst>
                  </p:cNvPr>
                  <p:cNvSpPr/>
                  <p:nvPr/>
                </p:nvSpPr>
                <p:spPr>
                  <a:xfrm>
                    <a:off x="0" y="3418782"/>
                    <a:ext cx="2700338" cy="33436"/>
                  </a:xfrm>
                  <a:prstGeom prst="rect">
                    <a:avLst/>
                  </a:pr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</p:grpSp>
          </p:grpSp>
          <p:sp>
            <p:nvSpPr>
              <p:cNvPr id="1463" name="Rectangle 1345">
                <a:extLst>
                  <a:ext uri="{FF2B5EF4-FFF2-40B4-BE49-F238E27FC236}">
                    <a16:creationId xmlns:a16="http://schemas.microsoft.com/office/drawing/2014/main" id="{9DEF0CF5-9F52-8727-0F56-57DB65FA18E3}"/>
                  </a:ext>
                </a:extLst>
              </p:cNvPr>
              <p:cNvSpPr/>
              <p:nvPr/>
            </p:nvSpPr>
            <p:spPr>
              <a:xfrm rot="5400000" flipH="1">
                <a:off x="571565" y="6879265"/>
                <a:ext cx="348236" cy="1552326"/>
              </a:xfrm>
              <a:custGeom>
                <a:avLst/>
                <a:gdLst>
                  <a:gd name="connsiteX0" fmla="*/ 0 w 162310"/>
                  <a:gd name="connsiteY0" fmla="*/ 0 h 2004940"/>
                  <a:gd name="connsiteX1" fmla="*/ 162310 w 162310"/>
                  <a:gd name="connsiteY1" fmla="*/ 0 h 2004940"/>
                  <a:gd name="connsiteX2" fmla="*/ 162310 w 162310"/>
                  <a:gd name="connsiteY2" fmla="*/ 2004940 h 2004940"/>
                  <a:gd name="connsiteX3" fmla="*/ 0 w 162310"/>
                  <a:gd name="connsiteY3" fmla="*/ 2004940 h 2004940"/>
                  <a:gd name="connsiteX4" fmla="*/ 0 w 162310"/>
                  <a:gd name="connsiteY4" fmla="*/ 0 h 2004940"/>
                  <a:gd name="connsiteX0" fmla="*/ 0 w 182930"/>
                  <a:gd name="connsiteY0" fmla="*/ 0 h 2004940"/>
                  <a:gd name="connsiteX1" fmla="*/ 162310 w 182930"/>
                  <a:gd name="connsiteY1" fmla="*/ 0 h 2004940"/>
                  <a:gd name="connsiteX2" fmla="*/ 182880 w 182930"/>
                  <a:gd name="connsiteY2" fmla="*/ 335280 h 2004940"/>
                  <a:gd name="connsiteX3" fmla="*/ 162310 w 182930"/>
                  <a:gd name="connsiteY3" fmla="*/ 2004940 h 2004940"/>
                  <a:gd name="connsiteX4" fmla="*/ 0 w 182930"/>
                  <a:gd name="connsiteY4" fmla="*/ 2004940 h 2004940"/>
                  <a:gd name="connsiteX5" fmla="*/ 0 w 182930"/>
                  <a:gd name="connsiteY5" fmla="*/ 0 h 2004940"/>
                  <a:gd name="connsiteX0" fmla="*/ 0 w 182930"/>
                  <a:gd name="connsiteY0" fmla="*/ 0 h 2004940"/>
                  <a:gd name="connsiteX1" fmla="*/ 162310 w 182930"/>
                  <a:gd name="connsiteY1" fmla="*/ 0 h 2004940"/>
                  <a:gd name="connsiteX2" fmla="*/ 182880 w 182930"/>
                  <a:gd name="connsiteY2" fmla="*/ 335280 h 2004940"/>
                  <a:gd name="connsiteX3" fmla="*/ 158496 w 182930"/>
                  <a:gd name="connsiteY3" fmla="*/ 621792 h 2004940"/>
                  <a:gd name="connsiteX4" fmla="*/ 162310 w 182930"/>
                  <a:gd name="connsiteY4" fmla="*/ 2004940 h 2004940"/>
                  <a:gd name="connsiteX5" fmla="*/ 0 w 182930"/>
                  <a:gd name="connsiteY5" fmla="*/ 2004940 h 2004940"/>
                  <a:gd name="connsiteX6" fmla="*/ 0 w 182930"/>
                  <a:gd name="connsiteY6" fmla="*/ 0 h 2004940"/>
                  <a:gd name="connsiteX0" fmla="*/ 0 w 182930"/>
                  <a:gd name="connsiteY0" fmla="*/ 0 h 2004940"/>
                  <a:gd name="connsiteX1" fmla="*/ 162310 w 182930"/>
                  <a:gd name="connsiteY1" fmla="*/ 0 h 2004940"/>
                  <a:gd name="connsiteX2" fmla="*/ 182880 w 182930"/>
                  <a:gd name="connsiteY2" fmla="*/ 335280 h 2004940"/>
                  <a:gd name="connsiteX3" fmla="*/ 158496 w 182930"/>
                  <a:gd name="connsiteY3" fmla="*/ 621792 h 2004940"/>
                  <a:gd name="connsiteX4" fmla="*/ 158496 w 182930"/>
                  <a:gd name="connsiteY4" fmla="*/ 963168 h 2004940"/>
                  <a:gd name="connsiteX5" fmla="*/ 162310 w 182930"/>
                  <a:gd name="connsiteY5" fmla="*/ 2004940 h 2004940"/>
                  <a:gd name="connsiteX6" fmla="*/ 0 w 182930"/>
                  <a:gd name="connsiteY6" fmla="*/ 2004940 h 2004940"/>
                  <a:gd name="connsiteX7" fmla="*/ 0 w 182930"/>
                  <a:gd name="connsiteY7" fmla="*/ 0 h 2004940"/>
                  <a:gd name="connsiteX0" fmla="*/ 0 w 182930"/>
                  <a:gd name="connsiteY0" fmla="*/ 0 h 2004940"/>
                  <a:gd name="connsiteX1" fmla="*/ 162310 w 182930"/>
                  <a:gd name="connsiteY1" fmla="*/ 0 h 2004940"/>
                  <a:gd name="connsiteX2" fmla="*/ 182880 w 182930"/>
                  <a:gd name="connsiteY2" fmla="*/ 335280 h 2004940"/>
                  <a:gd name="connsiteX3" fmla="*/ 158496 w 182930"/>
                  <a:gd name="connsiteY3" fmla="*/ 621792 h 2004940"/>
                  <a:gd name="connsiteX4" fmla="*/ 158496 w 182930"/>
                  <a:gd name="connsiteY4" fmla="*/ 963168 h 2004940"/>
                  <a:gd name="connsiteX5" fmla="*/ 140208 w 182930"/>
                  <a:gd name="connsiteY5" fmla="*/ 1499616 h 2004940"/>
                  <a:gd name="connsiteX6" fmla="*/ 162310 w 182930"/>
                  <a:gd name="connsiteY6" fmla="*/ 2004940 h 2004940"/>
                  <a:gd name="connsiteX7" fmla="*/ 0 w 182930"/>
                  <a:gd name="connsiteY7" fmla="*/ 2004940 h 2004940"/>
                  <a:gd name="connsiteX8" fmla="*/ 0 w 182930"/>
                  <a:gd name="connsiteY8" fmla="*/ 0 h 2004940"/>
                  <a:gd name="connsiteX0" fmla="*/ 18288 w 201218"/>
                  <a:gd name="connsiteY0" fmla="*/ 0 h 2004940"/>
                  <a:gd name="connsiteX1" fmla="*/ 180598 w 201218"/>
                  <a:gd name="connsiteY1" fmla="*/ 0 h 2004940"/>
                  <a:gd name="connsiteX2" fmla="*/ 201168 w 201218"/>
                  <a:gd name="connsiteY2" fmla="*/ 335280 h 2004940"/>
                  <a:gd name="connsiteX3" fmla="*/ 176784 w 201218"/>
                  <a:gd name="connsiteY3" fmla="*/ 621792 h 2004940"/>
                  <a:gd name="connsiteX4" fmla="*/ 176784 w 201218"/>
                  <a:gd name="connsiteY4" fmla="*/ 963168 h 2004940"/>
                  <a:gd name="connsiteX5" fmla="*/ 158496 w 201218"/>
                  <a:gd name="connsiteY5" fmla="*/ 1499616 h 2004940"/>
                  <a:gd name="connsiteX6" fmla="*/ 180598 w 201218"/>
                  <a:gd name="connsiteY6" fmla="*/ 2004940 h 2004940"/>
                  <a:gd name="connsiteX7" fmla="*/ 18288 w 201218"/>
                  <a:gd name="connsiteY7" fmla="*/ 2004940 h 2004940"/>
                  <a:gd name="connsiteX8" fmla="*/ 0 w 201218"/>
                  <a:gd name="connsiteY8" fmla="*/ 481584 h 2004940"/>
                  <a:gd name="connsiteX9" fmla="*/ 18288 w 201218"/>
                  <a:gd name="connsiteY9" fmla="*/ 0 h 2004940"/>
                  <a:gd name="connsiteX0" fmla="*/ 18453 w 201383"/>
                  <a:gd name="connsiteY0" fmla="*/ 0 h 2004940"/>
                  <a:gd name="connsiteX1" fmla="*/ 180763 w 201383"/>
                  <a:gd name="connsiteY1" fmla="*/ 0 h 2004940"/>
                  <a:gd name="connsiteX2" fmla="*/ 201333 w 201383"/>
                  <a:gd name="connsiteY2" fmla="*/ 335280 h 2004940"/>
                  <a:gd name="connsiteX3" fmla="*/ 176949 w 201383"/>
                  <a:gd name="connsiteY3" fmla="*/ 621792 h 2004940"/>
                  <a:gd name="connsiteX4" fmla="*/ 176949 w 201383"/>
                  <a:gd name="connsiteY4" fmla="*/ 963168 h 2004940"/>
                  <a:gd name="connsiteX5" fmla="*/ 158661 w 201383"/>
                  <a:gd name="connsiteY5" fmla="*/ 1499616 h 2004940"/>
                  <a:gd name="connsiteX6" fmla="*/ 180763 w 201383"/>
                  <a:gd name="connsiteY6" fmla="*/ 2004940 h 2004940"/>
                  <a:gd name="connsiteX7" fmla="*/ 18453 w 201383"/>
                  <a:gd name="connsiteY7" fmla="*/ 2004940 h 2004940"/>
                  <a:gd name="connsiteX8" fmla="*/ 18453 w 201383"/>
                  <a:gd name="connsiteY8" fmla="*/ 902208 h 2004940"/>
                  <a:gd name="connsiteX9" fmla="*/ 165 w 201383"/>
                  <a:gd name="connsiteY9" fmla="*/ 481584 h 2004940"/>
                  <a:gd name="connsiteX10" fmla="*/ 18453 w 201383"/>
                  <a:gd name="connsiteY10" fmla="*/ 0 h 2004940"/>
                  <a:gd name="connsiteX0" fmla="*/ 38206 w 221136"/>
                  <a:gd name="connsiteY0" fmla="*/ 0 h 2004940"/>
                  <a:gd name="connsiteX1" fmla="*/ 200516 w 221136"/>
                  <a:gd name="connsiteY1" fmla="*/ 0 h 2004940"/>
                  <a:gd name="connsiteX2" fmla="*/ 221086 w 221136"/>
                  <a:gd name="connsiteY2" fmla="*/ 335280 h 2004940"/>
                  <a:gd name="connsiteX3" fmla="*/ 196702 w 221136"/>
                  <a:gd name="connsiteY3" fmla="*/ 621792 h 2004940"/>
                  <a:gd name="connsiteX4" fmla="*/ 196702 w 221136"/>
                  <a:gd name="connsiteY4" fmla="*/ 963168 h 2004940"/>
                  <a:gd name="connsiteX5" fmla="*/ 178414 w 221136"/>
                  <a:gd name="connsiteY5" fmla="*/ 1499616 h 2004940"/>
                  <a:gd name="connsiteX6" fmla="*/ 200516 w 221136"/>
                  <a:gd name="connsiteY6" fmla="*/ 2004940 h 2004940"/>
                  <a:gd name="connsiteX7" fmla="*/ 7726 w 221136"/>
                  <a:gd name="connsiteY7" fmla="*/ 1998844 h 2004940"/>
                  <a:gd name="connsiteX8" fmla="*/ 38206 w 221136"/>
                  <a:gd name="connsiteY8" fmla="*/ 902208 h 2004940"/>
                  <a:gd name="connsiteX9" fmla="*/ 19918 w 221136"/>
                  <a:gd name="connsiteY9" fmla="*/ 481584 h 2004940"/>
                  <a:gd name="connsiteX10" fmla="*/ 38206 w 221136"/>
                  <a:gd name="connsiteY10" fmla="*/ 0 h 2004940"/>
                  <a:gd name="connsiteX0" fmla="*/ 38206 w 221136"/>
                  <a:gd name="connsiteY0" fmla="*/ 0 h 2004940"/>
                  <a:gd name="connsiteX1" fmla="*/ 200516 w 221136"/>
                  <a:gd name="connsiteY1" fmla="*/ 0 h 2004940"/>
                  <a:gd name="connsiteX2" fmla="*/ 221086 w 221136"/>
                  <a:gd name="connsiteY2" fmla="*/ 335280 h 2004940"/>
                  <a:gd name="connsiteX3" fmla="*/ 196702 w 221136"/>
                  <a:gd name="connsiteY3" fmla="*/ 621792 h 2004940"/>
                  <a:gd name="connsiteX4" fmla="*/ 196702 w 221136"/>
                  <a:gd name="connsiteY4" fmla="*/ 963168 h 2004940"/>
                  <a:gd name="connsiteX5" fmla="*/ 200790 w 221136"/>
                  <a:gd name="connsiteY5" fmla="*/ 1499617 h 2004940"/>
                  <a:gd name="connsiteX6" fmla="*/ 200516 w 221136"/>
                  <a:gd name="connsiteY6" fmla="*/ 2004940 h 2004940"/>
                  <a:gd name="connsiteX7" fmla="*/ 7726 w 221136"/>
                  <a:gd name="connsiteY7" fmla="*/ 1998844 h 2004940"/>
                  <a:gd name="connsiteX8" fmla="*/ 38206 w 221136"/>
                  <a:gd name="connsiteY8" fmla="*/ 902208 h 2004940"/>
                  <a:gd name="connsiteX9" fmla="*/ 19918 w 221136"/>
                  <a:gd name="connsiteY9" fmla="*/ 481584 h 2004940"/>
                  <a:gd name="connsiteX10" fmla="*/ 38206 w 221136"/>
                  <a:gd name="connsiteY10" fmla="*/ 0 h 2004940"/>
                  <a:gd name="connsiteX0" fmla="*/ 38206 w 212472"/>
                  <a:gd name="connsiteY0" fmla="*/ 0 h 2004940"/>
                  <a:gd name="connsiteX1" fmla="*/ 200516 w 212472"/>
                  <a:gd name="connsiteY1" fmla="*/ 0 h 2004940"/>
                  <a:gd name="connsiteX2" fmla="*/ 200947 w 212472"/>
                  <a:gd name="connsiteY2" fmla="*/ 315597 h 2004940"/>
                  <a:gd name="connsiteX3" fmla="*/ 196702 w 212472"/>
                  <a:gd name="connsiteY3" fmla="*/ 621792 h 2004940"/>
                  <a:gd name="connsiteX4" fmla="*/ 196702 w 212472"/>
                  <a:gd name="connsiteY4" fmla="*/ 963168 h 2004940"/>
                  <a:gd name="connsiteX5" fmla="*/ 200790 w 212472"/>
                  <a:gd name="connsiteY5" fmla="*/ 1499617 h 2004940"/>
                  <a:gd name="connsiteX6" fmla="*/ 200516 w 212472"/>
                  <a:gd name="connsiteY6" fmla="*/ 2004940 h 2004940"/>
                  <a:gd name="connsiteX7" fmla="*/ 7726 w 212472"/>
                  <a:gd name="connsiteY7" fmla="*/ 1998844 h 2004940"/>
                  <a:gd name="connsiteX8" fmla="*/ 38206 w 212472"/>
                  <a:gd name="connsiteY8" fmla="*/ 902208 h 2004940"/>
                  <a:gd name="connsiteX9" fmla="*/ 19918 w 212472"/>
                  <a:gd name="connsiteY9" fmla="*/ 481584 h 2004940"/>
                  <a:gd name="connsiteX10" fmla="*/ 38206 w 212472"/>
                  <a:gd name="connsiteY10" fmla="*/ 0 h 2004940"/>
                  <a:gd name="connsiteX0" fmla="*/ 38206 w 204522"/>
                  <a:gd name="connsiteY0" fmla="*/ 0 h 2004940"/>
                  <a:gd name="connsiteX1" fmla="*/ 200516 w 204522"/>
                  <a:gd name="connsiteY1" fmla="*/ 0 h 2004940"/>
                  <a:gd name="connsiteX2" fmla="*/ 200947 w 204522"/>
                  <a:gd name="connsiteY2" fmla="*/ 315597 h 2004940"/>
                  <a:gd name="connsiteX3" fmla="*/ 196702 w 204522"/>
                  <a:gd name="connsiteY3" fmla="*/ 621792 h 2004940"/>
                  <a:gd name="connsiteX4" fmla="*/ 196702 w 204522"/>
                  <a:gd name="connsiteY4" fmla="*/ 963168 h 2004940"/>
                  <a:gd name="connsiteX5" fmla="*/ 200790 w 204522"/>
                  <a:gd name="connsiteY5" fmla="*/ 1499617 h 2004940"/>
                  <a:gd name="connsiteX6" fmla="*/ 200516 w 204522"/>
                  <a:gd name="connsiteY6" fmla="*/ 2004940 h 2004940"/>
                  <a:gd name="connsiteX7" fmla="*/ 7726 w 204522"/>
                  <a:gd name="connsiteY7" fmla="*/ 1998844 h 2004940"/>
                  <a:gd name="connsiteX8" fmla="*/ 38206 w 204522"/>
                  <a:gd name="connsiteY8" fmla="*/ 902208 h 2004940"/>
                  <a:gd name="connsiteX9" fmla="*/ 19918 w 204522"/>
                  <a:gd name="connsiteY9" fmla="*/ 481584 h 2004940"/>
                  <a:gd name="connsiteX10" fmla="*/ 38206 w 204522"/>
                  <a:gd name="connsiteY10" fmla="*/ 0 h 200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522" h="2004940">
                    <a:moveTo>
                      <a:pt x="38206" y="0"/>
                    </a:moveTo>
                    <a:lnTo>
                      <a:pt x="200516" y="0"/>
                    </a:lnTo>
                    <a:cubicBezTo>
                      <a:pt x="199245" y="109728"/>
                      <a:pt x="202218" y="205869"/>
                      <a:pt x="200947" y="315597"/>
                    </a:cubicBezTo>
                    <a:cubicBezTo>
                      <a:pt x="198915" y="409069"/>
                      <a:pt x="198734" y="528320"/>
                      <a:pt x="196702" y="621792"/>
                    </a:cubicBezTo>
                    <a:cubicBezTo>
                      <a:pt x="192638" y="716280"/>
                      <a:pt x="196066" y="732643"/>
                      <a:pt x="196702" y="963168"/>
                    </a:cubicBezTo>
                    <a:cubicBezTo>
                      <a:pt x="196702" y="1095248"/>
                      <a:pt x="200154" y="1325988"/>
                      <a:pt x="200790" y="1499617"/>
                    </a:cubicBezTo>
                    <a:cubicBezTo>
                      <a:pt x="201426" y="1673246"/>
                      <a:pt x="209031" y="1867128"/>
                      <a:pt x="200516" y="2004940"/>
                    </a:cubicBezTo>
                    <a:lnTo>
                      <a:pt x="7726" y="1998844"/>
                    </a:lnTo>
                    <a:cubicBezTo>
                      <a:pt x="-21358" y="1812007"/>
                      <a:pt x="41254" y="1156101"/>
                      <a:pt x="38206" y="902208"/>
                    </a:cubicBezTo>
                    <a:cubicBezTo>
                      <a:pt x="35158" y="648315"/>
                      <a:pt x="17886" y="628904"/>
                      <a:pt x="19918" y="481584"/>
                    </a:cubicBezTo>
                    <a:lnTo>
                      <a:pt x="38206" y="0"/>
                    </a:lnTo>
                    <a:close/>
                  </a:path>
                </a:pathLst>
              </a:custGeom>
              <a:solidFill>
                <a:srgbClr val="1C131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6" name="Rectangle 1345">
                <a:extLst>
                  <a:ext uri="{FF2B5EF4-FFF2-40B4-BE49-F238E27FC236}">
                    <a16:creationId xmlns:a16="http://schemas.microsoft.com/office/drawing/2014/main" id="{58E82185-D22A-E41C-C250-7726DEBD5E19}"/>
                  </a:ext>
                </a:extLst>
              </p:cNvPr>
              <p:cNvSpPr/>
              <p:nvPr/>
            </p:nvSpPr>
            <p:spPr>
              <a:xfrm rot="5400000" flipV="1">
                <a:off x="2074917" y="7856978"/>
                <a:ext cx="84351" cy="1242060"/>
              </a:xfrm>
              <a:custGeom>
                <a:avLst/>
                <a:gdLst>
                  <a:gd name="connsiteX0" fmla="*/ 0 w 162310"/>
                  <a:gd name="connsiteY0" fmla="*/ 0 h 2004940"/>
                  <a:gd name="connsiteX1" fmla="*/ 162310 w 162310"/>
                  <a:gd name="connsiteY1" fmla="*/ 0 h 2004940"/>
                  <a:gd name="connsiteX2" fmla="*/ 162310 w 162310"/>
                  <a:gd name="connsiteY2" fmla="*/ 2004940 h 2004940"/>
                  <a:gd name="connsiteX3" fmla="*/ 0 w 162310"/>
                  <a:gd name="connsiteY3" fmla="*/ 2004940 h 2004940"/>
                  <a:gd name="connsiteX4" fmla="*/ 0 w 162310"/>
                  <a:gd name="connsiteY4" fmla="*/ 0 h 2004940"/>
                  <a:gd name="connsiteX0" fmla="*/ 0 w 182930"/>
                  <a:gd name="connsiteY0" fmla="*/ 0 h 2004940"/>
                  <a:gd name="connsiteX1" fmla="*/ 162310 w 182930"/>
                  <a:gd name="connsiteY1" fmla="*/ 0 h 2004940"/>
                  <a:gd name="connsiteX2" fmla="*/ 182880 w 182930"/>
                  <a:gd name="connsiteY2" fmla="*/ 335280 h 2004940"/>
                  <a:gd name="connsiteX3" fmla="*/ 162310 w 182930"/>
                  <a:gd name="connsiteY3" fmla="*/ 2004940 h 2004940"/>
                  <a:gd name="connsiteX4" fmla="*/ 0 w 182930"/>
                  <a:gd name="connsiteY4" fmla="*/ 2004940 h 2004940"/>
                  <a:gd name="connsiteX5" fmla="*/ 0 w 182930"/>
                  <a:gd name="connsiteY5" fmla="*/ 0 h 2004940"/>
                  <a:gd name="connsiteX0" fmla="*/ 0 w 182930"/>
                  <a:gd name="connsiteY0" fmla="*/ 0 h 2004940"/>
                  <a:gd name="connsiteX1" fmla="*/ 162310 w 182930"/>
                  <a:gd name="connsiteY1" fmla="*/ 0 h 2004940"/>
                  <a:gd name="connsiteX2" fmla="*/ 182880 w 182930"/>
                  <a:gd name="connsiteY2" fmla="*/ 335280 h 2004940"/>
                  <a:gd name="connsiteX3" fmla="*/ 158496 w 182930"/>
                  <a:gd name="connsiteY3" fmla="*/ 621792 h 2004940"/>
                  <a:gd name="connsiteX4" fmla="*/ 162310 w 182930"/>
                  <a:gd name="connsiteY4" fmla="*/ 2004940 h 2004940"/>
                  <a:gd name="connsiteX5" fmla="*/ 0 w 182930"/>
                  <a:gd name="connsiteY5" fmla="*/ 2004940 h 2004940"/>
                  <a:gd name="connsiteX6" fmla="*/ 0 w 182930"/>
                  <a:gd name="connsiteY6" fmla="*/ 0 h 2004940"/>
                  <a:gd name="connsiteX0" fmla="*/ 0 w 182930"/>
                  <a:gd name="connsiteY0" fmla="*/ 0 h 2004940"/>
                  <a:gd name="connsiteX1" fmla="*/ 162310 w 182930"/>
                  <a:gd name="connsiteY1" fmla="*/ 0 h 2004940"/>
                  <a:gd name="connsiteX2" fmla="*/ 182880 w 182930"/>
                  <a:gd name="connsiteY2" fmla="*/ 335280 h 2004940"/>
                  <a:gd name="connsiteX3" fmla="*/ 158496 w 182930"/>
                  <a:gd name="connsiteY3" fmla="*/ 621792 h 2004940"/>
                  <a:gd name="connsiteX4" fmla="*/ 158496 w 182930"/>
                  <a:gd name="connsiteY4" fmla="*/ 963168 h 2004940"/>
                  <a:gd name="connsiteX5" fmla="*/ 162310 w 182930"/>
                  <a:gd name="connsiteY5" fmla="*/ 2004940 h 2004940"/>
                  <a:gd name="connsiteX6" fmla="*/ 0 w 182930"/>
                  <a:gd name="connsiteY6" fmla="*/ 2004940 h 2004940"/>
                  <a:gd name="connsiteX7" fmla="*/ 0 w 182930"/>
                  <a:gd name="connsiteY7" fmla="*/ 0 h 2004940"/>
                  <a:gd name="connsiteX0" fmla="*/ 0 w 182930"/>
                  <a:gd name="connsiteY0" fmla="*/ 0 h 2004940"/>
                  <a:gd name="connsiteX1" fmla="*/ 162310 w 182930"/>
                  <a:gd name="connsiteY1" fmla="*/ 0 h 2004940"/>
                  <a:gd name="connsiteX2" fmla="*/ 182880 w 182930"/>
                  <a:gd name="connsiteY2" fmla="*/ 335280 h 2004940"/>
                  <a:gd name="connsiteX3" fmla="*/ 158496 w 182930"/>
                  <a:gd name="connsiteY3" fmla="*/ 621792 h 2004940"/>
                  <a:gd name="connsiteX4" fmla="*/ 158496 w 182930"/>
                  <a:gd name="connsiteY4" fmla="*/ 963168 h 2004940"/>
                  <a:gd name="connsiteX5" fmla="*/ 140208 w 182930"/>
                  <a:gd name="connsiteY5" fmla="*/ 1499616 h 2004940"/>
                  <a:gd name="connsiteX6" fmla="*/ 162310 w 182930"/>
                  <a:gd name="connsiteY6" fmla="*/ 2004940 h 2004940"/>
                  <a:gd name="connsiteX7" fmla="*/ 0 w 182930"/>
                  <a:gd name="connsiteY7" fmla="*/ 2004940 h 2004940"/>
                  <a:gd name="connsiteX8" fmla="*/ 0 w 182930"/>
                  <a:gd name="connsiteY8" fmla="*/ 0 h 2004940"/>
                  <a:gd name="connsiteX0" fmla="*/ 18288 w 201218"/>
                  <a:gd name="connsiteY0" fmla="*/ 0 h 2004940"/>
                  <a:gd name="connsiteX1" fmla="*/ 180598 w 201218"/>
                  <a:gd name="connsiteY1" fmla="*/ 0 h 2004940"/>
                  <a:gd name="connsiteX2" fmla="*/ 201168 w 201218"/>
                  <a:gd name="connsiteY2" fmla="*/ 335280 h 2004940"/>
                  <a:gd name="connsiteX3" fmla="*/ 176784 w 201218"/>
                  <a:gd name="connsiteY3" fmla="*/ 621792 h 2004940"/>
                  <a:gd name="connsiteX4" fmla="*/ 176784 w 201218"/>
                  <a:gd name="connsiteY4" fmla="*/ 963168 h 2004940"/>
                  <a:gd name="connsiteX5" fmla="*/ 158496 w 201218"/>
                  <a:gd name="connsiteY5" fmla="*/ 1499616 h 2004940"/>
                  <a:gd name="connsiteX6" fmla="*/ 180598 w 201218"/>
                  <a:gd name="connsiteY6" fmla="*/ 2004940 h 2004940"/>
                  <a:gd name="connsiteX7" fmla="*/ 18288 w 201218"/>
                  <a:gd name="connsiteY7" fmla="*/ 2004940 h 2004940"/>
                  <a:gd name="connsiteX8" fmla="*/ 0 w 201218"/>
                  <a:gd name="connsiteY8" fmla="*/ 481584 h 2004940"/>
                  <a:gd name="connsiteX9" fmla="*/ 18288 w 201218"/>
                  <a:gd name="connsiteY9" fmla="*/ 0 h 2004940"/>
                  <a:gd name="connsiteX0" fmla="*/ 18453 w 201383"/>
                  <a:gd name="connsiteY0" fmla="*/ 0 h 2004940"/>
                  <a:gd name="connsiteX1" fmla="*/ 180763 w 201383"/>
                  <a:gd name="connsiteY1" fmla="*/ 0 h 2004940"/>
                  <a:gd name="connsiteX2" fmla="*/ 201333 w 201383"/>
                  <a:gd name="connsiteY2" fmla="*/ 335280 h 2004940"/>
                  <a:gd name="connsiteX3" fmla="*/ 176949 w 201383"/>
                  <a:gd name="connsiteY3" fmla="*/ 621792 h 2004940"/>
                  <a:gd name="connsiteX4" fmla="*/ 176949 w 201383"/>
                  <a:gd name="connsiteY4" fmla="*/ 963168 h 2004940"/>
                  <a:gd name="connsiteX5" fmla="*/ 158661 w 201383"/>
                  <a:gd name="connsiteY5" fmla="*/ 1499616 h 2004940"/>
                  <a:gd name="connsiteX6" fmla="*/ 180763 w 201383"/>
                  <a:gd name="connsiteY6" fmla="*/ 2004940 h 2004940"/>
                  <a:gd name="connsiteX7" fmla="*/ 18453 w 201383"/>
                  <a:gd name="connsiteY7" fmla="*/ 2004940 h 2004940"/>
                  <a:gd name="connsiteX8" fmla="*/ 18453 w 201383"/>
                  <a:gd name="connsiteY8" fmla="*/ 902208 h 2004940"/>
                  <a:gd name="connsiteX9" fmla="*/ 165 w 201383"/>
                  <a:gd name="connsiteY9" fmla="*/ 481584 h 2004940"/>
                  <a:gd name="connsiteX10" fmla="*/ 18453 w 201383"/>
                  <a:gd name="connsiteY10" fmla="*/ 0 h 2004940"/>
                  <a:gd name="connsiteX0" fmla="*/ 38206 w 221136"/>
                  <a:gd name="connsiteY0" fmla="*/ 0 h 2004940"/>
                  <a:gd name="connsiteX1" fmla="*/ 200516 w 221136"/>
                  <a:gd name="connsiteY1" fmla="*/ 0 h 2004940"/>
                  <a:gd name="connsiteX2" fmla="*/ 221086 w 221136"/>
                  <a:gd name="connsiteY2" fmla="*/ 335280 h 2004940"/>
                  <a:gd name="connsiteX3" fmla="*/ 196702 w 221136"/>
                  <a:gd name="connsiteY3" fmla="*/ 621792 h 2004940"/>
                  <a:gd name="connsiteX4" fmla="*/ 196702 w 221136"/>
                  <a:gd name="connsiteY4" fmla="*/ 963168 h 2004940"/>
                  <a:gd name="connsiteX5" fmla="*/ 178414 w 221136"/>
                  <a:gd name="connsiteY5" fmla="*/ 1499616 h 2004940"/>
                  <a:gd name="connsiteX6" fmla="*/ 200516 w 221136"/>
                  <a:gd name="connsiteY6" fmla="*/ 2004940 h 2004940"/>
                  <a:gd name="connsiteX7" fmla="*/ 7726 w 221136"/>
                  <a:gd name="connsiteY7" fmla="*/ 1998844 h 2004940"/>
                  <a:gd name="connsiteX8" fmla="*/ 38206 w 221136"/>
                  <a:gd name="connsiteY8" fmla="*/ 902208 h 2004940"/>
                  <a:gd name="connsiteX9" fmla="*/ 19918 w 221136"/>
                  <a:gd name="connsiteY9" fmla="*/ 481584 h 2004940"/>
                  <a:gd name="connsiteX10" fmla="*/ 38206 w 221136"/>
                  <a:gd name="connsiteY10" fmla="*/ 0 h 2004940"/>
                  <a:gd name="connsiteX0" fmla="*/ 38206 w 295435"/>
                  <a:gd name="connsiteY0" fmla="*/ 0 h 2004940"/>
                  <a:gd name="connsiteX1" fmla="*/ 200516 w 295435"/>
                  <a:gd name="connsiteY1" fmla="*/ 0 h 2004940"/>
                  <a:gd name="connsiteX2" fmla="*/ 221086 w 295435"/>
                  <a:gd name="connsiteY2" fmla="*/ 335280 h 2004940"/>
                  <a:gd name="connsiteX3" fmla="*/ 196702 w 295435"/>
                  <a:gd name="connsiteY3" fmla="*/ 621792 h 2004940"/>
                  <a:gd name="connsiteX4" fmla="*/ 196702 w 295435"/>
                  <a:gd name="connsiteY4" fmla="*/ 963168 h 2004940"/>
                  <a:gd name="connsiteX5" fmla="*/ 295432 w 295435"/>
                  <a:gd name="connsiteY5" fmla="*/ 1491996 h 2004940"/>
                  <a:gd name="connsiteX6" fmla="*/ 200516 w 295435"/>
                  <a:gd name="connsiteY6" fmla="*/ 2004940 h 2004940"/>
                  <a:gd name="connsiteX7" fmla="*/ 7726 w 295435"/>
                  <a:gd name="connsiteY7" fmla="*/ 1998844 h 2004940"/>
                  <a:gd name="connsiteX8" fmla="*/ 38206 w 295435"/>
                  <a:gd name="connsiteY8" fmla="*/ 902208 h 2004940"/>
                  <a:gd name="connsiteX9" fmla="*/ 19918 w 295435"/>
                  <a:gd name="connsiteY9" fmla="*/ 481584 h 2004940"/>
                  <a:gd name="connsiteX10" fmla="*/ 38206 w 295435"/>
                  <a:gd name="connsiteY10" fmla="*/ 0 h 2004940"/>
                  <a:gd name="connsiteX0" fmla="*/ 35893 w 293122"/>
                  <a:gd name="connsiteY0" fmla="*/ 0 h 2004940"/>
                  <a:gd name="connsiteX1" fmla="*/ 198203 w 293122"/>
                  <a:gd name="connsiteY1" fmla="*/ 0 h 2004940"/>
                  <a:gd name="connsiteX2" fmla="*/ 218773 w 293122"/>
                  <a:gd name="connsiteY2" fmla="*/ 335280 h 2004940"/>
                  <a:gd name="connsiteX3" fmla="*/ 194389 w 293122"/>
                  <a:gd name="connsiteY3" fmla="*/ 621792 h 2004940"/>
                  <a:gd name="connsiteX4" fmla="*/ 194389 w 293122"/>
                  <a:gd name="connsiteY4" fmla="*/ 963168 h 2004940"/>
                  <a:gd name="connsiteX5" fmla="*/ 293119 w 293122"/>
                  <a:gd name="connsiteY5" fmla="*/ 1491996 h 2004940"/>
                  <a:gd name="connsiteX6" fmla="*/ 198203 w 293122"/>
                  <a:gd name="connsiteY6" fmla="*/ 2004940 h 2004940"/>
                  <a:gd name="connsiteX7" fmla="*/ 5413 w 293122"/>
                  <a:gd name="connsiteY7" fmla="*/ 1998844 h 2004940"/>
                  <a:gd name="connsiteX8" fmla="*/ 71000 w 293122"/>
                  <a:gd name="connsiteY8" fmla="*/ 902208 h 2004940"/>
                  <a:gd name="connsiteX9" fmla="*/ 17605 w 293122"/>
                  <a:gd name="connsiteY9" fmla="*/ 481584 h 2004940"/>
                  <a:gd name="connsiteX10" fmla="*/ 35893 w 293122"/>
                  <a:gd name="connsiteY10" fmla="*/ 0 h 2004940"/>
                  <a:gd name="connsiteX0" fmla="*/ 35893 w 258023"/>
                  <a:gd name="connsiteY0" fmla="*/ 0 h 2004940"/>
                  <a:gd name="connsiteX1" fmla="*/ 198203 w 258023"/>
                  <a:gd name="connsiteY1" fmla="*/ 0 h 2004940"/>
                  <a:gd name="connsiteX2" fmla="*/ 218773 w 258023"/>
                  <a:gd name="connsiteY2" fmla="*/ 335280 h 2004940"/>
                  <a:gd name="connsiteX3" fmla="*/ 194389 w 258023"/>
                  <a:gd name="connsiteY3" fmla="*/ 621792 h 2004940"/>
                  <a:gd name="connsiteX4" fmla="*/ 194389 w 258023"/>
                  <a:gd name="connsiteY4" fmla="*/ 963168 h 2004940"/>
                  <a:gd name="connsiteX5" fmla="*/ 258014 w 258023"/>
                  <a:gd name="connsiteY5" fmla="*/ 1495806 h 2004940"/>
                  <a:gd name="connsiteX6" fmla="*/ 198203 w 258023"/>
                  <a:gd name="connsiteY6" fmla="*/ 2004940 h 2004940"/>
                  <a:gd name="connsiteX7" fmla="*/ 5413 w 258023"/>
                  <a:gd name="connsiteY7" fmla="*/ 1998844 h 2004940"/>
                  <a:gd name="connsiteX8" fmla="*/ 71000 w 258023"/>
                  <a:gd name="connsiteY8" fmla="*/ 902208 h 2004940"/>
                  <a:gd name="connsiteX9" fmla="*/ 17605 w 258023"/>
                  <a:gd name="connsiteY9" fmla="*/ 481584 h 2004940"/>
                  <a:gd name="connsiteX10" fmla="*/ 35893 w 258023"/>
                  <a:gd name="connsiteY10" fmla="*/ 0 h 2004940"/>
                  <a:gd name="connsiteX0" fmla="*/ 36940 w 259070"/>
                  <a:gd name="connsiteY0" fmla="*/ 0 h 2004940"/>
                  <a:gd name="connsiteX1" fmla="*/ 199250 w 259070"/>
                  <a:gd name="connsiteY1" fmla="*/ 0 h 2004940"/>
                  <a:gd name="connsiteX2" fmla="*/ 219820 w 259070"/>
                  <a:gd name="connsiteY2" fmla="*/ 335280 h 2004940"/>
                  <a:gd name="connsiteX3" fmla="*/ 195436 w 259070"/>
                  <a:gd name="connsiteY3" fmla="*/ 621792 h 2004940"/>
                  <a:gd name="connsiteX4" fmla="*/ 195436 w 259070"/>
                  <a:gd name="connsiteY4" fmla="*/ 963168 h 2004940"/>
                  <a:gd name="connsiteX5" fmla="*/ 259061 w 259070"/>
                  <a:gd name="connsiteY5" fmla="*/ 1495806 h 2004940"/>
                  <a:gd name="connsiteX6" fmla="*/ 199250 w 259070"/>
                  <a:gd name="connsiteY6" fmla="*/ 2004940 h 2004940"/>
                  <a:gd name="connsiteX7" fmla="*/ 6460 w 259070"/>
                  <a:gd name="connsiteY7" fmla="*/ 1998844 h 2004940"/>
                  <a:gd name="connsiteX8" fmla="*/ 103495 w 259070"/>
                  <a:gd name="connsiteY8" fmla="*/ 1690996 h 2004940"/>
                  <a:gd name="connsiteX9" fmla="*/ 72047 w 259070"/>
                  <a:gd name="connsiteY9" fmla="*/ 902208 h 2004940"/>
                  <a:gd name="connsiteX10" fmla="*/ 18652 w 259070"/>
                  <a:gd name="connsiteY10" fmla="*/ 481584 h 2004940"/>
                  <a:gd name="connsiteX11" fmla="*/ 36940 w 259070"/>
                  <a:gd name="connsiteY11" fmla="*/ 0 h 2004940"/>
                  <a:gd name="connsiteX0" fmla="*/ 36940 w 259070"/>
                  <a:gd name="connsiteY0" fmla="*/ 0 h 2004940"/>
                  <a:gd name="connsiteX1" fmla="*/ 199250 w 259070"/>
                  <a:gd name="connsiteY1" fmla="*/ 0 h 2004940"/>
                  <a:gd name="connsiteX2" fmla="*/ 137909 w 259070"/>
                  <a:gd name="connsiteY2" fmla="*/ 350520 h 2004940"/>
                  <a:gd name="connsiteX3" fmla="*/ 195436 w 259070"/>
                  <a:gd name="connsiteY3" fmla="*/ 621792 h 2004940"/>
                  <a:gd name="connsiteX4" fmla="*/ 195436 w 259070"/>
                  <a:gd name="connsiteY4" fmla="*/ 963168 h 2004940"/>
                  <a:gd name="connsiteX5" fmla="*/ 259061 w 259070"/>
                  <a:gd name="connsiteY5" fmla="*/ 1495806 h 2004940"/>
                  <a:gd name="connsiteX6" fmla="*/ 199250 w 259070"/>
                  <a:gd name="connsiteY6" fmla="*/ 2004940 h 2004940"/>
                  <a:gd name="connsiteX7" fmla="*/ 6460 w 259070"/>
                  <a:gd name="connsiteY7" fmla="*/ 1998844 h 2004940"/>
                  <a:gd name="connsiteX8" fmla="*/ 103495 w 259070"/>
                  <a:gd name="connsiteY8" fmla="*/ 1690996 h 2004940"/>
                  <a:gd name="connsiteX9" fmla="*/ 72047 w 259070"/>
                  <a:gd name="connsiteY9" fmla="*/ 902208 h 2004940"/>
                  <a:gd name="connsiteX10" fmla="*/ 18652 w 259070"/>
                  <a:gd name="connsiteY10" fmla="*/ 481584 h 2004940"/>
                  <a:gd name="connsiteX11" fmla="*/ 36940 w 259070"/>
                  <a:gd name="connsiteY11" fmla="*/ 0 h 2004940"/>
                  <a:gd name="connsiteX0" fmla="*/ 36940 w 259070"/>
                  <a:gd name="connsiteY0" fmla="*/ 0 h 2004940"/>
                  <a:gd name="connsiteX1" fmla="*/ 199250 w 259070"/>
                  <a:gd name="connsiteY1" fmla="*/ 0 h 2004940"/>
                  <a:gd name="connsiteX2" fmla="*/ 137909 w 259070"/>
                  <a:gd name="connsiteY2" fmla="*/ 350520 h 2004940"/>
                  <a:gd name="connsiteX3" fmla="*/ 242242 w 259070"/>
                  <a:gd name="connsiteY3" fmla="*/ 617982 h 2004940"/>
                  <a:gd name="connsiteX4" fmla="*/ 195436 w 259070"/>
                  <a:gd name="connsiteY4" fmla="*/ 963168 h 2004940"/>
                  <a:gd name="connsiteX5" fmla="*/ 259061 w 259070"/>
                  <a:gd name="connsiteY5" fmla="*/ 1495806 h 2004940"/>
                  <a:gd name="connsiteX6" fmla="*/ 199250 w 259070"/>
                  <a:gd name="connsiteY6" fmla="*/ 2004940 h 2004940"/>
                  <a:gd name="connsiteX7" fmla="*/ 6460 w 259070"/>
                  <a:gd name="connsiteY7" fmla="*/ 1998844 h 2004940"/>
                  <a:gd name="connsiteX8" fmla="*/ 103495 w 259070"/>
                  <a:gd name="connsiteY8" fmla="*/ 1690996 h 2004940"/>
                  <a:gd name="connsiteX9" fmla="*/ 72047 w 259070"/>
                  <a:gd name="connsiteY9" fmla="*/ 902208 h 2004940"/>
                  <a:gd name="connsiteX10" fmla="*/ 18652 w 259070"/>
                  <a:gd name="connsiteY10" fmla="*/ 481584 h 2004940"/>
                  <a:gd name="connsiteX11" fmla="*/ 36940 w 259070"/>
                  <a:gd name="connsiteY11" fmla="*/ 0 h 200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070" h="2004940">
                    <a:moveTo>
                      <a:pt x="36940" y="0"/>
                    </a:moveTo>
                    <a:lnTo>
                      <a:pt x="199250" y="0"/>
                    </a:lnTo>
                    <a:cubicBezTo>
                      <a:pt x="197979" y="109728"/>
                      <a:pt x="139180" y="240792"/>
                      <a:pt x="137909" y="350520"/>
                    </a:cubicBezTo>
                    <a:cubicBezTo>
                      <a:pt x="135877" y="443992"/>
                      <a:pt x="244274" y="524510"/>
                      <a:pt x="242242" y="617982"/>
                    </a:cubicBezTo>
                    <a:cubicBezTo>
                      <a:pt x="238178" y="712470"/>
                      <a:pt x="194800" y="732643"/>
                      <a:pt x="195436" y="963168"/>
                    </a:cubicBezTo>
                    <a:cubicBezTo>
                      <a:pt x="195436" y="1095248"/>
                      <a:pt x="258425" y="1322177"/>
                      <a:pt x="259061" y="1495806"/>
                    </a:cubicBezTo>
                    <a:cubicBezTo>
                      <a:pt x="259697" y="1669435"/>
                      <a:pt x="225666" y="1906495"/>
                      <a:pt x="199250" y="2004940"/>
                    </a:cubicBezTo>
                    <a:lnTo>
                      <a:pt x="6460" y="1998844"/>
                    </a:lnTo>
                    <a:cubicBezTo>
                      <a:pt x="-29002" y="1940805"/>
                      <a:pt x="92564" y="1873769"/>
                      <a:pt x="103495" y="1690996"/>
                    </a:cubicBezTo>
                    <a:cubicBezTo>
                      <a:pt x="114426" y="1508223"/>
                      <a:pt x="66684" y="1098062"/>
                      <a:pt x="72047" y="902208"/>
                    </a:cubicBezTo>
                    <a:cubicBezTo>
                      <a:pt x="77410" y="706354"/>
                      <a:pt x="16620" y="628904"/>
                      <a:pt x="18652" y="481584"/>
                    </a:cubicBezTo>
                    <a:lnTo>
                      <a:pt x="36940" y="0"/>
                    </a:lnTo>
                    <a:close/>
                  </a:path>
                </a:pathLst>
              </a:custGeom>
              <a:solidFill>
                <a:srgbClr val="1C131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grpSp>
            <p:nvGrpSpPr>
              <p:cNvPr id="1466" name="Groupe 1465">
                <a:extLst>
                  <a:ext uri="{FF2B5EF4-FFF2-40B4-BE49-F238E27FC236}">
                    <a16:creationId xmlns:a16="http://schemas.microsoft.com/office/drawing/2014/main" id="{418E5A1F-752E-A1EC-D8F6-E0399B8FCBA0}"/>
                  </a:ext>
                </a:extLst>
              </p:cNvPr>
              <p:cNvGrpSpPr/>
              <p:nvPr/>
            </p:nvGrpSpPr>
            <p:grpSpPr>
              <a:xfrm>
                <a:off x="70954" y="7955127"/>
                <a:ext cx="1501276" cy="1040807"/>
                <a:chOff x="70954" y="7955127"/>
                <a:chExt cx="1501276" cy="1040807"/>
              </a:xfrm>
            </p:grpSpPr>
            <p:sp>
              <p:nvSpPr>
                <p:cNvPr id="52" name="Explosion : 14 points 51">
                  <a:extLst>
                    <a:ext uri="{FF2B5EF4-FFF2-40B4-BE49-F238E27FC236}">
                      <a16:creationId xmlns:a16="http://schemas.microsoft.com/office/drawing/2014/main" id="{695F7181-6B90-C02B-8B80-D36BCD53DECE}"/>
                    </a:ext>
                  </a:extLst>
                </p:cNvPr>
                <p:cNvSpPr/>
                <p:nvPr/>
              </p:nvSpPr>
              <p:spPr>
                <a:xfrm>
                  <a:off x="136894" y="8017403"/>
                  <a:ext cx="498185" cy="432862"/>
                </a:xfrm>
                <a:prstGeom prst="irregularSeal2">
                  <a:avLst/>
                </a:prstGeom>
                <a:solidFill>
                  <a:srgbClr val="1C1311"/>
                </a:solidFill>
                <a:ln w="190500" cap="rnd">
                  <a:solidFill>
                    <a:srgbClr val="1C1311"/>
                  </a:solidFill>
                  <a:round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  <p:sp>
              <p:nvSpPr>
                <p:cNvPr id="55" name="Explosion : 14 points 54">
                  <a:extLst>
                    <a:ext uri="{FF2B5EF4-FFF2-40B4-BE49-F238E27FC236}">
                      <a16:creationId xmlns:a16="http://schemas.microsoft.com/office/drawing/2014/main" id="{C2450704-53F6-0E3D-D517-0EA21C408D71}"/>
                    </a:ext>
                  </a:extLst>
                </p:cNvPr>
                <p:cNvSpPr/>
                <p:nvPr/>
              </p:nvSpPr>
              <p:spPr>
                <a:xfrm>
                  <a:off x="591436" y="7955127"/>
                  <a:ext cx="498185" cy="432862"/>
                </a:xfrm>
                <a:prstGeom prst="irregularSeal2">
                  <a:avLst/>
                </a:prstGeom>
                <a:solidFill>
                  <a:srgbClr val="1C1311"/>
                </a:solidFill>
                <a:ln w="177800" cap="rnd">
                  <a:solidFill>
                    <a:srgbClr val="1C1311"/>
                  </a:solidFill>
                  <a:round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61" name="Explosion : 14 points 60">
                  <a:extLst>
                    <a:ext uri="{FF2B5EF4-FFF2-40B4-BE49-F238E27FC236}">
                      <a16:creationId xmlns:a16="http://schemas.microsoft.com/office/drawing/2014/main" id="{E7207DB2-8A5E-BE16-94B4-7E24A7E02181}"/>
                    </a:ext>
                  </a:extLst>
                </p:cNvPr>
                <p:cNvSpPr/>
                <p:nvPr/>
              </p:nvSpPr>
              <p:spPr>
                <a:xfrm>
                  <a:off x="840528" y="8291950"/>
                  <a:ext cx="498185" cy="432862"/>
                </a:xfrm>
                <a:prstGeom prst="irregularSeal2">
                  <a:avLst/>
                </a:prstGeom>
                <a:solidFill>
                  <a:srgbClr val="1C1311"/>
                </a:solidFill>
                <a:ln w="190500" cap="rnd">
                  <a:solidFill>
                    <a:srgbClr val="1C1311"/>
                  </a:solidFill>
                  <a:round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352" name="Explosion : 14 points 1351">
                  <a:extLst>
                    <a:ext uri="{FF2B5EF4-FFF2-40B4-BE49-F238E27FC236}">
                      <a16:creationId xmlns:a16="http://schemas.microsoft.com/office/drawing/2014/main" id="{6BFD8093-C8D0-B136-F4DD-7C4563D24A33}"/>
                    </a:ext>
                  </a:extLst>
                </p:cNvPr>
                <p:cNvSpPr/>
                <p:nvPr/>
              </p:nvSpPr>
              <p:spPr>
                <a:xfrm>
                  <a:off x="1074045" y="8561413"/>
                  <a:ext cx="498185" cy="432862"/>
                </a:xfrm>
                <a:prstGeom prst="irregularSeal2">
                  <a:avLst/>
                </a:prstGeom>
                <a:solidFill>
                  <a:srgbClr val="1C1311"/>
                </a:solidFill>
                <a:ln w="190500" cap="rnd">
                  <a:solidFill>
                    <a:srgbClr val="1C1311"/>
                  </a:solidFill>
                  <a:round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465" name="Rectangle : avec coin arrondi et coin rogné en haut 1464">
                  <a:extLst>
                    <a:ext uri="{FF2B5EF4-FFF2-40B4-BE49-F238E27FC236}">
                      <a16:creationId xmlns:a16="http://schemas.microsoft.com/office/drawing/2014/main" id="{C20AF3AB-E992-1142-9CB0-F69D7A83B4F2}"/>
                    </a:ext>
                  </a:extLst>
                </p:cNvPr>
                <p:cNvSpPr/>
                <p:nvPr/>
              </p:nvSpPr>
              <p:spPr>
                <a:xfrm>
                  <a:off x="70954" y="8265126"/>
                  <a:ext cx="1077348" cy="730808"/>
                </a:xfrm>
                <a:prstGeom prst="snipRoundRect">
                  <a:avLst/>
                </a:prstGeom>
                <a:solidFill>
                  <a:srgbClr val="1C1311"/>
                </a:solidFill>
                <a:ln>
                  <a:solidFill>
                    <a:srgbClr val="1C131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grpSp>
            <p:nvGrpSpPr>
              <p:cNvPr id="1470" name="Groupe 1469">
                <a:extLst>
                  <a:ext uri="{FF2B5EF4-FFF2-40B4-BE49-F238E27FC236}">
                    <a16:creationId xmlns:a16="http://schemas.microsoft.com/office/drawing/2014/main" id="{EB0635CD-A2A6-0942-475E-99C497858ED4}"/>
                  </a:ext>
                </a:extLst>
              </p:cNvPr>
              <p:cNvGrpSpPr/>
              <p:nvPr/>
            </p:nvGrpSpPr>
            <p:grpSpPr>
              <a:xfrm>
                <a:off x="1544158" y="6430107"/>
                <a:ext cx="1266670" cy="987702"/>
                <a:chOff x="1468250" y="6411042"/>
                <a:chExt cx="1266670" cy="987702"/>
              </a:xfrm>
            </p:grpSpPr>
            <p:sp>
              <p:nvSpPr>
                <p:cNvPr id="19" name="Explosion : 14 points 18">
                  <a:extLst>
                    <a:ext uri="{FF2B5EF4-FFF2-40B4-BE49-F238E27FC236}">
                      <a16:creationId xmlns:a16="http://schemas.microsoft.com/office/drawing/2014/main" id="{7583F60C-F899-F0FB-2082-FC483D164347}"/>
                    </a:ext>
                  </a:extLst>
                </p:cNvPr>
                <p:cNvSpPr/>
                <p:nvPr/>
              </p:nvSpPr>
              <p:spPr>
                <a:xfrm rot="18919193">
                  <a:off x="1468250" y="6684648"/>
                  <a:ext cx="524068" cy="464869"/>
                </a:xfrm>
                <a:prstGeom prst="irregularSeal2">
                  <a:avLst/>
                </a:prstGeom>
                <a:solidFill>
                  <a:srgbClr val="1C1311"/>
                </a:solidFill>
                <a:ln w="177800" cap="rnd">
                  <a:solidFill>
                    <a:srgbClr val="1C1311"/>
                  </a:solidFill>
                  <a:round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464" name="Explosion : 14 points 1463">
                  <a:extLst>
                    <a:ext uri="{FF2B5EF4-FFF2-40B4-BE49-F238E27FC236}">
                      <a16:creationId xmlns:a16="http://schemas.microsoft.com/office/drawing/2014/main" id="{D2A95FE0-3777-515B-C60F-6861BEA54E68}"/>
                    </a:ext>
                  </a:extLst>
                </p:cNvPr>
                <p:cNvSpPr/>
                <p:nvPr/>
              </p:nvSpPr>
              <p:spPr>
                <a:xfrm>
                  <a:off x="1842447" y="6437120"/>
                  <a:ext cx="498185" cy="432862"/>
                </a:xfrm>
                <a:prstGeom prst="irregularSeal2">
                  <a:avLst/>
                </a:prstGeom>
                <a:solidFill>
                  <a:srgbClr val="1C1311"/>
                </a:solidFill>
                <a:ln w="114300" cap="rnd">
                  <a:solidFill>
                    <a:srgbClr val="1C1311"/>
                  </a:solidFill>
                  <a:round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467" name="Explosion : 14 points 1466">
                  <a:extLst>
                    <a:ext uri="{FF2B5EF4-FFF2-40B4-BE49-F238E27FC236}">
                      <a16:creationId xmlns:a16="http://schemas.microsoft.com/office/drawing/2014/main" id="{82EAAFC1-070E-94A2-4E69-108D937F1E75}"/>
                    </a:ext>
                  </a:extLst>
                </p:cNvPr>
                <p:cNvSpPr/>
                <p:nvPr/>
              </p:nvSpPr>
              <p:spPr>
                <a:xfrm rot="12765628">
                  <a:off x="1734805" y="6965882"/>
                  <a:ext cx="498185" cy="432862"/>
                </a:xfrm>
                <a:prstGeom prst="irregularSeal2">
                  <a:avLst/>
                </a:prstGeom>
                <a:solidFill>
                  <a:srgbClr val="1C1311"/>
                </a:solidFill>
                <a:ln w="177800" cap="rnd">
                  <a:solidFill>
                    <a:srgbClr val="1C1311"/>
                  </a:solidFill>
                  <a:round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468" name="Rectangle 1345">
                  <a:extLst>
                    <a:ext uri="{FF2B5EF4-FFF2-40B4-BE49-F238E27FC236}">
                      <a16:creationId xmlns:a16="http://schemas.microsoft.com/office/drawing/2014/main" id="{88FF427A-15D8-AD31-8395-508885E58877}"/>
                    </a:ext>
                  </a:extLst>
                </p:cNvPr>
                <p:cNvSpPr/>
                <p:nvPr/>
              </p:nvSpPr>
              <p:spPr>
                <a:xfrm rot="5400000" flipH="1">
                  <a:off x="2148989" y="6726254"/>
                  <a:ext cx="376524" cy="795338"/>
                </a:xfrm>
                <a:custGeom>
                  <a:avLst/>
                  <a:gdLst>
                    <a:gd name="connsiteX0" fmla="*/ 0 w 162310"/>
                    <a:gd name="connsiteY0" fmla="*/ 0 h 2004940"/>
                    <a:gd name="connsiteX1" fmla="*/ 162310 w 162310"/>
                    <a:gd name="connsiteY1" fmla="*/ 0 h 2004940"/>
                    <a:gd name="connsiteX2" fmla="*/ 162310 w 162310"/>
                    <a:gd name="connsiteY2" fmla="*/ 2004940 h 2004940"/>
                    <a:gd name="connsiteX3" fmla="*/ 0 w 162310"/>
                    <a:gd name="connsiteY3" fmla="*/ 2004940 h 2004940"/>
                    <a:gd name="connsiteX4" fmla="*/ 0 w 162310"/>
                    <a:gd name="connsiteY4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62310 w 182930"/>
                    <a:gd name="connsiteY3" fmla="*/ 2004940 h 2004940"/>
                    <a:gd name="connsiteX4" fmla="*/ 0 w 182930"/>
                    <a:gd name="connsiteY4" fmla="*/ 2004940 h 2004940"/>
                    <a:gd name="connsiteX5" fmla="*/ 0 w 182930"/>
                    <a:gd name="connsiteY5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62310 w 182930"/>
                    <a:gd name="connsiteY4" fmla="*/ 2004940 h 2004940"/>
                    <a:gd name="connsiteX5" fmla="*/ 0 w 182930"/>
                    <a:gd name="connsiteY5" fmla="*/ 2004940 h 2004940"/>
                    <a:gd name="connsiteX6" fmla="*/ 0 w 182930"/>
                    <a:gd name="connsiteY6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62310 w 182930"/>
                    <a:gd name="connsiteY5" fmla="*/ 2004940 h 2004940"/>
                    <a:gd name="connsiteX6" fmla="*/ 0 w 182930"/>
                    <a:gd name="connsiteY6" fmla="*/ 2004940 h 2004940"/>
                    <a:gd name="connsiteX7" fmla="*/ 0 w 182930"/>
                    <a:gd name="connsiteY7" fmla="*/ 0 h 2004940"/>
                    <a:gd name="connsiteX0" fmla="*/ 0 w 182930"/>
                    <a:gd name="connsiteY0" fmla="*/ 0 h 2004940"/>
                    <a:gd name="connsiteX1" fmla="*/ 162310 w 182930"/>
                    <a:gd name="connsiteY1" fmla="*/ 0 h 2004940"/>
                    <a:gd name="connsiteX2" fmla="*/ 182880 w 182930"/>
                    <a:gd name="connsiteY2" fmla="*/ 335280 h 2004940"/>
                    <a:gd name="connsiteX3" fmla="*/ 158496 w 182930"/>
                    <a:gd name="connsiteY3" fmla="*/ 621792 h 2004940"/>
                    <a:gd name="connsiteX4" fmla="*/ 158496 w 182930"/>
                    <a:gd name="connsiteY4" fmla="*/ 963168 h 2004940"/>
                    <a:gd name="connsiteX5" fmla="*/ 140208 w 182930"/>
                    <a:gd name="connsiteY5" fmla="*/ 1499616 h 2004940"/>
                    <a:gd name="connsiteX6" fmla="*/ 162310 w 182930"/>
                    <a:gd name="connsiteY6" fmla="*/ 2004940 h 2004940"/>
                    <a:gd name="connsiteX7" fmla="*/ 0 w 182930"/>
                    <a:gd name="connsiteY7" fmla="*/ 2004940 h 2004940"/>
                    <a:gd name="connsiteX8" fmla="*/ 0 w 182930"/>
                    <a:gd name="connsiteY8" fmla="*/ 0 h 2004940"/>
                    <a:gd name="connsiteX0" fmla="*/ 18288 w 201218"/>
                    <a:gd name="connsiteY0" fmla="*/ 0 h 2004940"/>
                    <a:gd name="connsiteX1" fmla="*/ 180598 w 201218"/>
                    <a:gd name="connsiteY1" fmla="*/ 0 h 2004940"/>
                    <a:gd name="connsiteX2" fmla="*/ 201168 w 201218"/>
                    <a:gd name="connsiteY2" fmla="*/ 335280 h 2004940"/>
                    <a:gd name="connsiteX3" fmla="*/ 176784 w 201218"/>
                    <a:gd name="connsiteY3" fmla="*/ 621792 h 2004940"/>
                    <a:gd name="connsiteX4" fmla="*/ 176784 w 201218"/>
                    <a:gd name="connsiteY4" fmla="*/ 963168 h 2004940"/>
                    <a:gd name="connsiteX5" fmla="*/ 158496 w 201218"/>
                    <a:gd name="connsiteY5" fmla="*/ 1499616 h 2004940"/>
                    <a:gd name="connsiteX6" fmla="*/ 180598 w 201218"/>
                    <a:gd name="connsiteY6" fmla="*/ 2004940 h 2004940"/>
                    <a:gd name="connsiteX7" fmla="*/ 18288 w 201218"/>
                    <a:gd name="connsiteY7" fmla="*/ 2004940 h 2004940"/>
                    <a:gd name="connsiteX8" fmla="*/ 0 w 201218"/>
                    <a:gd name="connsiteY8" fmla="*/ 481584 h 2004940"/>
                    <a:gd name="connsiteX9" fmla="*/ 18288 w 201218"/>
                    <a:gd name="connsiteY9" fmla="*/ 0 h 2004940"/>
                    <a:gd name="connsiteX0" fmla="*/ 18453 w 201383"/>
                    <a:gd name="connsiteY0" fmla="*/ 0 h 2004940"/>
                    <a:gd name="connsiteX1" fmla="*/ 180763 w 201383"/>
                    <a:gd name="connsiteY1" fmla="*/ 0 h 2004940"/>
                    <a:gd name="connsiteX2" fmla="*/ 201333 w 201383"/>
                    <a:gd name="connsiteY2" fmla="*/ 335280 h 2004940"/>
                    <a:gd name="connsiteX3" fmla="*/ 176949 w 201383"/>
                    <a:gd name="connsiteY3" fmla="*/ 621792 h 2004940"/>
                    <a:gd name="connsiteX4" fmla="*/ 176949 w 201383"/>
                    <a:gd name="connsiteY4" fmla="*/ 963168 h 2004940"/>
                    <a:gd name="connsiteX5" fmla="*/ 158661 w 201383"/>
                    <a:gd name="connsiteY5" fmla="*/ 1499616 h 2004940"/>
                    <a:gd name="connsiteX6" fmla="*/ 180763 w 201383"/>
                    <a:gd name="connsiteY6" fmla="*/ 2004940 h 2004940"/>
                    <a:gd name="connsiteX7" fmla="*/ 18453 w 201383"/>
                    <a:gd name="connsiteY7" fmla="*/ 2004940 h 2004940"/>
                    <a:gd name="connsiteX8" fmla="*/ 18453 w 201383"/>
                    <a:gd name="connsiteY8" fmla="*/ 902208 h 2004940"/>
                    <a:gd name="connsiteX9" fmla="*/ 165 w 201383"/>
                    <a:gd name="connsiteY9" fmla="*/ 481584 h 2004940"/>
                    <a:gd name="connsiteX10" fmla="*/ 18453 w 201383"/>
                    <a:gd name="connsiteY10" fmla="*/ 0 h 2004940"/>
                    <a:gd name="connsiteX0" fmla="*/ 38206 w 221136"/>
                    <a:gd name="connsiteY0" fmla="*/ 0 h 2004940"/>
                    <a:gd name="connsiteX1" fmla="*/ 200516 w 221136"/>
                    <a:gd name="connsiteY1" fmla="*/ 0 h 2004940"/>
                    <a:gd name="connsiteX2" fmla="*/ 221086 w 221136"/>
                    <a:gd name="connsiteY2" fmla="*/ 335280 h 2004940"/>
                    <a:gd name="connsiteX3" fmla="*/ 196702 w 221136"/>
                    <a:gd name="connsiteY3" fmla="*/ 621792 h 2004940"/>
                    <a:gd name="connsiteX4" fmla="*/ 196702 w 221136"/>
                    <a:gd name="connsiteY4" fmla="*/ 963168 h 2004940"/>
                    <a:gd name="connsiteX5" fmla="*/ 178414 w 221136"/>
                    <a:gd name="connsiteY5" fmla="*/ 1499616 h 2004940"/>
                    <a:gd name="connsiteX6" fmla="*/ 200516 w 221136"/>
                    <a:gd name="connsiteY6" fmla="*/ 2004940 h 2004940"/>
                    <a:gd name="connsiteX7" fmla="*/ 7726 w 221136"/>
                    <a:gd name="connsiteY7" fmla="*/ 1998844 h 2004940"/>
                    <a:gd name="connsiteX8" fmla="*/ 38206 w 221136"/>
                    <a:gd name="connsiteY8" fmla="*/ 902208 h 2004940"/>
                    <a:gd name="connsiteX9" fmla="*/ 19918 w 221136"/>
                    <a:gd name="connsiteY9" fmla="*/ 481584 h 2004940"/>
                    <a:gd name="connsiteX10" fmla="*/ 38206 w 221136"/>
                    <a:gd name="connsiteY10" fmla="*/ 0 h 200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1136" h="2004940">
                      <a:moveTo>
                        <a:pt x="38206" y="0"/>
                      </a:moveTo>
                      <a:lnTo>
                        <a:pt x="200516" y="0"/>
                      </a:lnTo>
                      <a:cubicBezTo>
                        <a:pt x="199245" y="109728"/>
                        <a:pt x="222357" y="225552"/>
                        <a:pt x="221086" y="335280"/>
                      </a:cubicBezTo>
                      <a:cubicBezTo>
                        <a:pt x="219054" y="428752"/>
                        <a:pt x="198734" y="528320"/>
                        <a:pt x="196702" y="621792"/>
                      </a:cubicBezTo>
                      <a:cubicBezTo>
                        <a:pt x="192638" y="716280"/>
                        <a:pt x="196066" y="732643"/>
                        <a:pt x="196702" y="963168"/>
                      </a:cubicBezTo>
                      <a:cubicBezTo>
                        <a:pt x="196702" y="1095248"/>
                        <a:pt x="177778" y="1325987"/>
                        <a:pt x="178414" y="1499616"/>
                      </a:cubicBezTo>
                      <a:cubicBezTo>
                        <a:pt x="179050" y="1673245"/>
                        <a:pt x="226932" y="1906495"/>
                        <a:pt x="200516" y="2004940"/>
                      </a:cubicBezTo>
                      <a:lnTo>
                        <a:pt x="7726" y="1998844"/>
                      </a:lnTo>
                      <a:cubicBezTo>
                        <a:pt x="-21358" y="1812007"/>
                        <a:pt x="41254" y="1156101"/>
                        <a:pt x="38206" y="902208"/>
                      </a:cubicBezTo>
                      <a:cubicBezTo>
                        <a:pt x="35158" y="648315"/>
                        <a:pt x="17886" y="628904"/>
                        <a:pt x="19918" y="481584"/>
                      </a:cubicBezTo>
                      <a:lnTo>
                        <a:pt x="38206" y="0"/>
                      </a:lnTo>
                      <a:close/>
                    </a:path>
                  </a:pathLst>
                </a:custGeom>
                <a:solidFill>
                  <a:srgbClr val="1C131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469" name="Rectangle : avec coin arrondi et coin rogné en haut 1468">
                  <a:extLst>
                    <a:ext uri="{FF2B5EF4-FFF2-40B4-BE49-F238E27FC236}">
                      <a16:creationId xmlns:a16="http://schemas.microsoft.com/office/drawing/2014/main" id="{B4F57850-0D2C-E118-1B0C-7D2A441129B4}"/>
                    </a:ext>
                  </a:extLst>
                </p:cNvPr>
                <p:cNvSpPr/>
                <p:nvPr/>
              </p:nvSpPr>
              <p:spPr>
                <a:xfrm flipV="1">
                  <a:off x="1920932" y="6411042"/>
                  <a:ext cx="720891" cy="712881"/>
                </a:xfrm>
                <a:prstGeom prst="snipRoundRect">
                  <a:avLst>
                    <a:gd name="adj1" fmla="val 25107"/>
                    <a:gd name="adj2" fmla="val 35664"/>
                  </a:avLst>
                </a:prstGeom>
                <a:solidFill>
                  <a:srgbClr val="1C1311"/>
                </a:solidFill>
                <a:ln>
                  <a:solidFill>
                    <a:srgbClr val="1C131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</p:grp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EF73CD2-31AB-EC58-7F12-4522B6DF247A}"/>
                  </a:ext>
                </a:extLst>
              </p:cNvPr>
              <p:cNvSpPr txBox="1"/>
              <p:nvPr/>
            </p:nvSpPr>
            <p:spPr>
              <a:xfrm>
                <a:off x="181660" y="7518173"/>
                <a:ext cx="907083" cy="192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91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My_Runner</a:t>
                </a:r>
                <a:endParaRPr lang="fr-FR" sz="1291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endParaRPr>
              </a:p>
            </p:txBody>
          </p:sp>
          <p:sp>
            <p:nvSpPr>
              <p:cNvPr id="1471" name="ZoneTexte 1470">
                <a:extLst>
                  <a:ext uri="{FF2B5EF4-FFF2-40B4-BE49-F238E27FC236}">
                    <a16:creationId xmlns:a16="http://schemas.microsoft.com/office/drawing/2014/main" id="{C29D1901-A149-2CE5-35CC-0B44B82AED29}"/>
                  </a:ext>
                </a:extLst>
              </p:cNvPr>
              <p:cNvSpPr txBox="1"/>
              <p:nvPr/>
            </p:nvSpPr>
            <p:spPr>
              <a:xfrm>
                <a:off x="38744" y="8154864"/>
                <a:ext cx="956394" cy="51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900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Bi-</a:t>
                </a:r>
                <a:r>
                  <a:rPr lang="fr-FR" sz="900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dimensional</a:t>
                </a:r>
                <a:r>
                  <a:rPr lang="fr-FR" sz="900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 </a:t>
                </a:r>
                <a:r>
                  <a:rPr lang="fr-FR" sz="900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runner</a:t>
                </a:r>
                <a:r>
                  <a:rPr lang="fr-FR" sz="900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 </a:t>
                </a:r>
                <a:r>
                  <a:rPr lang="fr-FR" sz="900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game</a:t>
                </a:r>
                <a:r>
                  <a:rPr lang="fr-FR" sz="900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, the </a:t>
                </a:r>
                <a:r>
                  <a:rPr lang="fr-FR" sz="900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player</a:t>
                </a:r>
                <a:r>
                  <a:rPr lang="fr-FR" sz="900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 has to </a:t>
                </a:r>
                <a:r>
                  <a:rPr lang="en-US" sz="900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pay attention to the top and bottom at the same time</a:t>
                </a:r>
              </a:p>
            </p:txBody>
          </p:sp>
          <p:sp>
            <p:nvSpPr>
              <p:cNvPr id="1034" name="ZoneTexte 1033">
                <a:extLst>
                  <a:ext uri="{FF2B5EF4-FFF2-40B4-BE49-F238E27FC236}">
                    <a16:creationId xmlns:a16="http://schemas.microsoft.com/office/drawing/2014/main" id="{285C4EB1-6AFA-524C-70DF-C9F1F6B63092}"/>
                  </a:ext>
                </a:extLst>
              </p:cNvPr>
              <p:cNvSpPr txBox="1"/>
              <p:nvPr/>
            </p:nvSpPr>
            <p:spPr>
              <a:xfrm>
                <a:off x="1651421" y="6736936"/>
                <a:ext cx="940066" cy="487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My first graphical project,</a:t>
                </a:r>
              </a:p>
              <a:p>
                <a:pPr algn="ctr"/>
                <a:r>
                  <a:rPr lang="en-US" sz="1050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made in C with </a:t>
                </a:r>
                <a:r>
                  <a:rPr lang="en-US" sz="1050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csfml</a:t>
                </a:r>
                <a:endParaRPr lang="en-US" sz="1050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endParaRPr>
              </a:p>
            </p:txBody>
          </p:sp>
          <p:pic>
            <p:nvPicPr>
              <p:cNvPr id="1026" name="runner 2">
                <a:extLst>
                  <a:ext uri="{FF2B5EF4-FFF2-40B4-BE49-F238E27FC236}">
                    <a16:creationId xmlns:a16="http://schemas.microsoft.com/office/drawing/2014/main" id="{FF29A066-D856-BD28-9A65-BB2A48293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88" y="6671254"/>
                <a:ext cx="1400885" cy="849095"/>
              </a:xfrm>
              <a:custGeom>
                <a:avLst/>
                <a:gdLst>
                  <a:gd name="connsiteX0" fmla="*/ 0 w 1400885"/>
                  <a:gd name="connsiteY0" fmla="*/ 0 h 849095"/>
                  <a:gd name="connsiteX1" fmla="*/ 494979 w 1400885"/>
                  <a:gd name="connsiteY1" fmla="*/ 0 h 849095"/>
                  <a:gd name="connsiteX2" fmla="*/ 975950 w 1400885"/>
                  <a:gd name="connsiteY2" fmla="*/ 0 h 849095"/>
                  <a:gd name="connsiteX3" fmla="*/ 1400885 w 1400885"/>
                  <a:gd name="connsiteY3" fmla="*/ 0 h 849095"/>
                  <a:gd name="connsiteX4" fmla="*/ 1400885 w 1400885"/>
                  <a:gd name="connsiteY4" fmla="*/ 399075 h 849095"/>
                  <a:gd name="connsiteX5" fmla="*/ 1400885 w 1400885"/>
                  <a:gd name="connsiteY5" fmla="*/ 849095 h 849095"/>
                  <a:gd name="connsiteX6" fmla="*/ 919914 w 1400885"/>
                  <a:gd name="connsiteY6" fmla="*/ 849095 h 849095"/>
                  <a:gd name="connsiteX7" fmla="*/ 438944 w 1400885"/>
                  <a:gd name="connsiteY7" fmla="*/ 849095 h 849095"/>
                  <a:gd name="connsiteX8" fmla="*/ 0 w 1400885"/>
                  <a:gd name="connsiteY8" fmla="*/ 849095 h 849095"/>
                  <a:gd name="connsiteX9" fmla="*/ 0 w 1400885"/>
                  <a:gd name="connsiteY9" fmla="*/ 416057 h 849095"/>
                  <a:gd name="connsiteX10" fmla="*/ 0 w 1400885"/>
                  <a:gd name="connsiteY10" fmla="*/ 0 h 849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885" h="849095" extrusionOk="0">
                    <a:moveTo>
                      <a:pt x="0" y="0"/>
                    </a:moveTo>
                    <a:cubicBezTo>
                      <a:pt x="233150" y="9149"/>
                      <a:pt x="300571" y="-5338"/>
                      <a:pt x="494979" y="0"/>
                    </a:cubicBezTo>
                    <a:cubicBezTo>
                      <a:pt x="689387" y="5338"/>
                      <a:pt x="763031" y="12765"/>
                      <a:pt x="975950" y="0"/>
                    </a:cubicBezTo>
                    <a:cubicBezTo>
                      <a:pt x="1188869" y="-12765"/>
                      <a:pt x="1313594" y="6412"/>
                      <a:pt x="1400885" y="0"/>
                    </a:cubicBezTo>
                    <a:cubicBezTo>
                      <a:pt x="1402425" y="95757"/>
                      <a:pt x="1405788" y="210169"/>
                      <a:pt x="1400885" y="399075"/>
                    </a:cubicBezTo>
                    <a:cubicBezTo>
                      <a:pt x="1395982" y="587982"/>
                      <a:pt x="1386258" y="671953"/>
                      <a:pt x="1400885" y="849095"/>
                    </a:cubicBezTo>
                    <a:cubicBezTo>
                      <a:pt x="1293867" y="844559"/>
                      <a:pt x="1114471" y="851298"/>
                      <a:pt x="919914" y="849095"/>
                    </a:cubicBezTo>
                    <a:cubicBezTo>
                      <a:pt x="725357" y="846892"/>
                      <a:pt x="647793" y="852966"/>
                      <a:pt x="438944" y="849095"/>
                    </a:cubicBezTo>
                    <a:cubicBezTo>
                      <a:pt x="230095" y="845225"/>
                      <a:pt x="126346" y="854245"/>
                      <a:pt x="0" y="849095"/>
                    </a:cubicBezTo>
                    <a:cubicBezTo>
                      <a:pt x="18870" y="697393"/>
                      <a:pt x="-3533" y="517113"/>
                      <a:pt x="0" y="416057"/>
                    </a:cubicBezTo>
                    <a:cubicBezTo>
                      <a:pt x="3533" y="315001"/>
                      <a:pt x="18054" y="193152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1C1311"/>
                </a:solidFill>
                <a:extLst>
                  <a:ext uri="{C807C97D-BFC1-408E-A445-0C87EB9F89A2}">
                    <ask:lineSketchStyleProps xmlns:ask="http://schemas.microsoft.com/office/drawing/2018/sketchyshapes" sd="250286718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runner 4">
                <a:extLst>
                  <a:ext uri="{FF2B5EF4-FFF2-40B4-BE49-F238E27FC236}">
                    <a16:creationId xmlns:a16="http://schemas.microsoft.com/office/drawing/2014/main" id="{040C2393-579F-607C-B8E5-7FC3B082F3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89" b="719"/>
              <a:stretch/>
            </p:blipFill>
            <p:spPr bwMode="auto">
              <a:xfrm>
                <a:off x="1725576" y="7965634"/>
                <a:ext cx="907083" cy="488348"/>
              </a:xfrm>
              <a:custGeom>
                <a:avLst/>
                <a:gdLst>
                  <a:gd name="connsiteX0" fmla="*/ 0 w 907083"/>
                  <a:gd name="connsiteY0" fmla="*/ 0 h 488348"/>
                  <a:gd name="connsiteX1" fmla="*/ 471683 w 907083"/>
                  <a:gd name="connsiteY1" fmla="*/ 0 h 488348"/>
                  <a:gd name="connsiteX2" fmla="*/ 907083 w 907083"/>
                  <a:gd name="connsiteY2" fmla="*/ 0 h 488348"/>
                  <a:gd name="connsiteX3" fmla="*/ 907083 w 907083"/>
                  <a:gd name="connsiteY3" fmla="*/ 488348 h 488348"/>
                  <a:gd name="connsiteX4" fmla="*/ 471683 w 907083"/>
                  <a:gd name="connsiteY4" fmla="*/ 488348 h 488348"/>
                  <a:gd name="connsiteX5" fmla="*/ 0 w 907083"/>
                  <a:gd name="connsiteY5" fmla="*/ 488348 h 488348"/>
                  <a:gd name="connsiteX6" fmla="*/ 0 w 907083"/>
                  <a:gd name="connsiteY6" fmla="*/ 0 h 4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083" h="488348" extrusionOk="0">
                    <a:moveTo>
                      <a:pt x="0" y="0"/>
                    </a:moveTo>
                    <a:cubicBezTo>
                      <a:pt x="129957" y="4853"/>
                      <a:pt x="329541" y="-350"/>
                      <a:pt x="471683" y="0"/>
                    </a:cubicBezTo>
                    <a:cubicBezTo>
                      <a:pt x="613825" y="350"/>
                      <a:pt x="713142" y="2081"/>
                      <a:pt x="907083" y="0"/>
                    </a:cubicBezTo>
                    <a:cubicBezTo>
                      <a:pt x="899715" y="186757"/>
                      <a:pt x="895933" y="325844"/>
                      <a:pt x="907083" y="488348"/>
                    </a:cubicBezTo>
                    <a:cubicBezTo>
                      <a:pt x="778536" y="494727"/>
                      <a:pt x="588474" y="508078"/>
                      <a:pt x="471683" y="488348"/>
                    </a:cubicBezTo>
                    <a:cubicBezTo>
                      <a:pt x="354892" y="468618"/>
                      <a:pt x="103665" y="511168"/>
                      <a:pt x="0" y="488348"/>
                    </a:cubicBezTo>
                    <a:cubicBezTo>
                      <a:pt x="12575" y="358538"/>
                      <a:pt x="22285" y="210176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1C1311"/>
                </a:solidFill>
                <a:extLst>
                  <a:ext uri="{C807C97D-BFC1-408E-A445-0C87EB9F89A2}">
                    <ask:lineSketchStyleProps xmlns:ask="http://schemas.microsoft.com/office/drawing/2018/sketchyshapes" sd="250286718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85" name="ZoneTexte 1484">
                <a:extLst>
                  <a:ext uri="{FF2B5EF4-FFF2-40B4-BE49-F238E27FC236}">
                    <a16:creationId xmlns:a16="http://schemas.microsoft.com/office/drawing/2014/main" id="{01967DA1-0E95-1A53-1480-E1FEE846D1BB}"/>
                  </a:ext>
                </a:extLst>
              </p:cNvPr>
              <p:cNvSpPr txBox="1"/>
              <p:nvPr/>
            </p:nvSpPr>
            <p:spPr>
              <a:xfrm>
                <a:off x="485321" y="9043863"/>
                <a:ext cx="577389" cy="139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775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See</a:t>
                </a:r>
                <a:r>
                  <a:rPr lang="fr-FR" sz="77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 the </a:t>
                </a:r>
                <a:r>
                  <a:rPr lang="fr-FR" sz="775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game</a:t>
                </a:r>
                <a:endParaRPr lang="en-US" sz="775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endParaRPr>
              </a:p>
            </p:txBody>
          </p:sp>
        </p:grpSp>
        <p:pic>
          <p:nvPicPr>
            <p:cNvPr id="1484" name="Image 1483" descr="Une image contenant motif, carré, conception, Symétrie&#10;&#10;Description générée automatiquement">
              <a:hlinkClick r:id="rId12"/>
              <a:extLst>
                <a:ext uri="{FF2B5EF4-FFF2-40B4-BE49-F238E27FC236}">
                  <a16:creationId xmlns:a16="http://schemas.microsoft.com/office/drawing/2014/main" id="{58EEEFF8-E5CD-2A9E-3995-3F814E56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19" y="8658448"/>
              <a:ext cx="398449" cy="398449"/>
            </a:xfrm>
            <a:prstGeom prst="rect">
              <a:avLst/>
            </a:prstGeom>
          </p:spPr>
        </p:pic>
      </p:grpSp>
      <p:grpSp>
        <p:nvGrpSpPr>
          <p:cNvPr id="11" name="#### PRESENTATION">
            <a:extLst>
              <a:ext uri="{FF2B5EF4-FFF2-40B4-BE49-F238E27FC236}">
                <a16:creationId xmlns:a16="http://schemas.microsoft.com/office/drawing/2014/main" id="{9F96BA39-2ECE-F129-21D8-E1F9B3576855}"/>
              </a:ext>
            </a:extLst>
          </p:cNvPr>
          <p:cNvGrpSpPr/>
          <p:nvPr/>
        </p:nvGrpSpPr>
        <p:grpSpPr>
          <a:xfrm>
            <a:off x="-95343" y="89388"/>
            <a:ext cx="4377784" cy="8820844"/>
            <a:chOff x="-95343" y="89388"/>
            <a:chExt cx="4377784" cy="8820844"/>
          </a:xfrm>
        </p:grpSpPr>
        <p:grpSp>
          <p:nvGrpSpPr>
            <p:cNvPr id="21" name="pp">
              <a:extLst>
                <a:ext uri="{FF2B5EF4-FFF2-40B4-BE49-F238E27FC236}">
                  <a16:creationId xmlns:a16="http://schemas.microsoft.com/office/drawing/2014/main" id="{858D7939-4015-2560-C941-A226F3A87F36}"/>
                </a:ext>
              </a:extLst>
            </p:cNvPr>
            <p:cNvGrpSpPr/>
            <p:nvPr/>
          </p:nvGrpSpPr>
          <p:grpSpPr>
            <a:xfrm>
              <a:off x="1445283" y="2057706"/>
              <a:ext cx="1224279" cy="1232378"/>
              <a:chOff x="758913" y="912706"/>
              <a:chExt cx="1402080" cy="1411356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D22F3B-05F4-64BD-DB71-F6A3F017789C}"/>
                  </a:ext>
                </a:extLst>
              </p:cNvPr>
              <p:cNvSpPr/>
              <p:nvPr/>
            </p:nvSpPr>
            <p:spPr>
              <a:xfrm>
                <a:off x="758913" y="912706"/>
                <a:ext cx="1402080" cy="140208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5E4341"/>
                  </a:gs>
                  <a:gs pos="42000">
                    <a:srgbClr val="CAAF9A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glow rad="101600">
                  <a:srgbClr val="977C70"/>
                </a:glow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0997DFB3-3433-89BE-2C9A-6A8CC857351B}"/>
                  </a:ext>
                </a:extLst>
              </p:cNvPr>
              <p:cNvSpPr/>
              <p:nvPr/>
            </p:nvSpPr>
            <p:spPr>
              <a:xfrm>
                <a:off x="758913" y="921982"/>
                <a:ext cx="1402080" cy="1402080"/>
              </a:xfrm>
              <a:prstGeom prst="ellipse">
                <a:avLst/>
              </a:prstGeom>
              <a:blipFill dpi="0"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</p:grpSp>
        <p:grpSp>
          <p:nvGrpSpPr>
            <p:cNvPr id="36" name="Marie Giacomel">
              <a:extLst>
                <a:ext uri="{FF2B5EF4-FFF2-40B4-BE49-F238E27FC236}">
                  <a16:creationId xmlns:a16="http://schemas.microsoft.com/office/drawing/2014/main" id="{93B6C3FD-5A13-2201-2A02-8791BA38C00D}"/>
                </a:ext>
              </a:extLst>
            </p:cNvPr>
            <p:cNvGrpSpPr/>
            <p:nvPr/>
          </p:nvGrpSpPr>
          <p:grpSpPr>
            <a:xfrm>
              <a:off x="835681" y="215323"/>
              <a:ext cx="2468838" cy="1318544"/>
              <a:chOff x="762568" y="127249"/>
              <a:chExt cx="2192200" cy="826960"/>
            </a:xfrm>
          </p:grpSpPr>
          <p:sp>
            <p:nvSpPr>
              <p:cNvPr id="28" name="Giacomel">
                <a:extLst>
                  <a:ext uri="{FF2B5EF4-FFF2-40B4-BE49-F238E27FC236}">
                    <a16:creationId xmlns:a16="http://schemas.microsoft.com/office/drawing/2014/main" id="{AEC76F97-CDA6-B940-7B83-5361588F51BC}"/>
                  </a:ext>
                </a:extLst>
              </p:cNvPr>
              <p:cNvSpPr txBox="1"/>
              <p:nvPr/>
            </p:nvSpPr>
            <p:spPr>
              <a:xfrm>
                <a:off x="839020" y="548843"/>
                <a:ext cx="2039296" cy="405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dirty="0">
                    <a:solidFill>
                      <a:srgbClr val="D6B496"/>
                    </a:solidFill>
                    <a:latin typeface="Funnel Display Medium" pitchFamily="2" charset="0"/>
                  </a:rPr>
                  <a:t>Giacomel</a:t>
                </a:r>
              </a:p>
            </p:txBody>
          </p:sp>
          <p:sp>
            <p:nvSpPr>
              <p:cNvPr id="24" name="Marie">
                <a:extLst>
                  <a:ext uri="{FF2B5EF4-FFF2-40B4-BE49-F238E27FC236}">
                    <a16:creationId xmlns:a16="http://schemas.microsoft.com/office/drawing/2014/main" id="{95C0A033-5FF1-32DC-1DF4-B9B9057D4178}"/>
                  </a:ext>
                </a:extLst>
              </p:cNvPr>
              <p:cNvSpPr txBox="1"/>
              <p:nvPr/>
            </p:nvSpPr>
            <p:spPr>
              <a:xfrm>
                <a:off x="762568" y="127249"/>
                <a:ext cx="2192200" cy="579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5300" b="1" spc="387" dirty="0">
                    <a:solidFill>
                      <a:srgbClr val="E7D4C3"/>
                    </a:solidFill>
                    <a:latin typeface="Funnel Display Medium" pitchFamily="2" charset="0"/>
                  </a:rPr>
                  <a:t>Marie</a:t>
                </a:r>
              </a:p>
            </p:txBody>
          </p:sp>
        </p:grpSp>
        <p:grpSp>
          <p:nvGrpSpPr>
            <p:cNvPr id="1039" name="étoiles">
              <a:extLst>
                <a:ext uri="{FF2B5EF4-FFF2-40B4-BE49-F238E27FC236}">
                  <a16:creationId xmlns:a16="http://schemas.microsoft.com/office/drawing/2014/main" id="{4221D9C3-1A2E-0544-505D-6312E6DE32E6}"/>
                </a:ext>
              </a:extLst>
            </p:cNvPr>
            <p:cNvGrpSpPr/>
            <p:nvPr/>
          </p:nvGrpSpPr>
          <p:grpSpPr>
            <a:xfrm>
              <a:off x="29068" y="89388"/>
              <a:ext cx="4056710" cy="4158499"/>
              <a:chOff x="146029" y="45701"/>
              <a:chExt cx="2544283" cy="2608124"/>
            </a:xfrm>
          </p:grpSpPr>
          <p:sp>
            <p:nvSpPr>
              <p:cNvPr id="16" name="Losange 15">
                <a:extLst>
                  <a:ext uri="{FF2B5EF4-FFF2-40B4-BE49-F238E27FC236}">
                    <a16:creationId xmlns:a16="http://schemas.microsoft.com/office/drawing/2014/main" id="{5BBFF6D4-9AFC-D131-4BDE-98E9DF9157B9}"/>
                  </a:ext>
                </a:extLst>
              </p:cNvPr>
              <p:cNvSpPr/>
              <p:nvPr/>
            </p:nvSpPr>
            <p:spPr>
              <a:xfrm>
                <a:off x="465139" y="861276"/>
                <a:ext cx="76200" cy="78584"/>
              </a:xfrm>
              <a:prstGeom prst="diamond">
                <a:avLst/>
              </a:prstGeom>
              <a:solidFill>
                <a:srgbClr val="DDC2A9"/>
              </a:solidFill>
              <a:ln>
                <a:noFill/>
              </a:ln>
              <a:effectLst>
                <a:glow rad="101600">
                  <a:srgbClr val="DDC2A9">
                    <a:alpha val="30000"/>
                  </a:srgbClr>
                </a:glow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7" name="Losange 16">
                <a:extLst>
                  <a:ext uri="{FF2B5EF4-FFF2-40B4-BE49-F238E27FC236}">
                    <a16:creationId xmlns:a16="http://schemas.microsoft.com/office/drawing/2014/main" id="{31872014-15FD-C251-0189-04F77F8FD7EF}"/>
                  </a:ext>
                </a:extLst>
              </p:cNvPr>
              <p:cNvSpPr/>
              <p:nvPr/>
            </p:nvSpPr>
            <p:spPr>
              <a:xfrm>
                <a:off x="2235198" y="1225769"/>
                <a:ext cx="76200" cy="78584"/>
              </a:xfrm>
              <a:prstGeom prst="diamond">
                <a:avLst/>
              </a:prstGeom>
              <a:solidFill>
                <a:srgbClr val="DDC2A9"/>
              </a:solidFill>
              <a:ln>
                <a:noFill/>
              </a:ln>
              <a:effectLst>
                <a:glow rad="101600">
                  <a:srgbClr val="DDC2A9">
                    <a:alpha val="30000"/>
                  </a:srgbClr>
                </a:glow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25" name="Losange 24">
                <a:extLst>
                  <a:ext uri="{FF2B5EF4-FFF2-40B4-BE49-F238E27FC236}">
                    <a16:creationId xmlns:a16="http://schemas.microsoft.com/office/drawing/2014/main" id="{BEB01F2C-7B18-CF9A-7192-6138ACD12204}"/>
                  </a:ext>
                </a:extLst>
              </p:cNvPr>
              <p:cNvSpPr/>
              <p:nvPr/>
            </p:nvSpPr>
            <p:spPr>
              <a:xfrm>
                <a:off x="2499824" y="473963"/>
                <a:ext cx="76200" cy="78584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>
                <a:glow rad="101600">
                  <a:srgbClr val="DDC2A9">
                    <a:alpha val="30000"/>
                  </a:srgbClr>
                </a:glow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32" name="Losange 31">
                <a:extLst>
                  <a:ext uri="{FF2B5EF4-FFF2-40B4-BE49-F238E27FC236}">
                    <a16:creationId xmlns:a16="http://schemas.microsoft.com/office/drawing/2014/main" id="{200ECF53-3B02-CB48-A9C2-E03708B739EC}"/>
                  </a:ext>
                </a:extLst>
              </p:cNvPr>
              <p:cNvSpPr/>
              <p:nvPr/>
            </p:nvSpPr>
            <p:spPr>
              <a:xfrm>
                <a:off x="845624" y="123365"/>
                <a:ext cx="76200" cy="78584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>
                <a:glow rad="101600">
                  <a:srgbClr val="DDC2A9">
                    <a:alpha val="30000"/>
                  </a:srgbClr>
                </a:glow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46" name="Losange 45">
                <a:extLst>
                  <a:ext uri="{FF2B5EF4-FFF2-40B4-BE49-F238E27FC236}">
                    <a16:creationId xmlns:a16="http://schemas.microsoft.com/office/drawing/2014/main" id="{38787F00-7672-2C2D-08A4-C753D66AD833}"/>
                  </a:ext>
                </a:extLst>
              </p:cNvPr>
              <p:cNvSpPr/>
              <p:nvPr/>
            </p:nvSpPr>
            <p:spPr>
              <a:xfrm>
                <a:off x="201459" y="1367790"/>
                <a:ext cx="76200" cy="78584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>
                <a:glow rad="101600">
                  <a:srgbClr val="DDC2A9">
                    <a:alpha val="30000"/>
                  </a:srgbClr>
                </a:glow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48" name="Losange 47">
                <a:extLst>
                  <a:ext uri="{FF2B5EF4-FFF2-40B4-BE49-F238E27FC236}">
                    <a16:creationId xmlns:a16="http://schemas.microsoft.com/office/drawing/2014/main" id="{5A4861BE-5063-BD3F-75EE-8D8D69FAE948}"/>
                  </a:ext>
                </a:extLst>
              </p:cNvPr>
              <p:cNvSpPr/>
              <p:nvPr/>
            </p:nvSpPr>
            <p:spPr>
              <a:xfrm>
                <a:off x="2351199" y="1883089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>
                <a:glow rad="38100">
                  <a:srgbClr val="DDC2A9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50" name="Losange 49">
                <a:extLst>
                  <a:ext uri="{FF2B5EF4-FFF2-40B4-BE49-F238E27FC236}">
                    <a16:creationId xmlns:a16="http://schemas.microsoft.com/office/drawing/2014/main" id="{2E8E7318-719F-DBF7-A1F7-6BDB472FA09F}"/>
                  </a:ext>
                </a:extLst>
              </p:cNvPr>
              <p:cNvSpPr/>
              <p:nvPr/>
            </p:nvSpPr>
            <p:spPr>
              <a:xfrm>
                <a:off x="1615234" y="1168112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>
                <a:glow rad="50800">
                  <a:srgbClr val="DDC2A9">
                    <a:alpha val="50000"/>
                  </a:srgbClr>
                </a:glow>
                <a:softEdge rad="127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56" name="Losange 55">
                <a:extLst>
                  <a:ext uri="{FF2B5EF4-FFF2-40B4-BE49-F238E27FC236}">
                    <a16:creationId xmlns:a16="http://schemas.microsoft.com/office/drawing/2014/main" id="{0A40A351-42C5-FACE-DF6A-352625045F64}"/>
                  </a:ext>
                </a:extLst>
              </p:cNvPr>
              <p:cNvSpPr/>
              <p:nvPr/>
            </p:nvSpPr>
            <p:spPr>
              <a:xfrm>
                <a:off x="797341" y="1443867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57" name="Losange 56">
                <a:extLst>
                  <a:ext uri="{FF2B5EF4-FFF2-40B4-BE49-F238E27FC236}">
                    <a16:creationId xmlns:a16="http://schemas.microsoft.com/office/drawing/2014/main" id="{45AC14E6-BE90-1A3D-60EB-8DB6F21A73C8}"/>
                  </a:ext>
                </a:extLst>
              </p:cNvPr>
              <p:cNvSpPr/>
              <p:nvPr/>
            </p:nvSpPr>
            <p:spPr>
              <a:xfrm>
                <a:off x="1173081" y="509613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60" name="Losange 59">
                <a:extLst>
                  <a:ext uri="{FF2B5EF4-FFF2-40B4-BE49-F238E27FC236}">
                    <a16:creationId xmlns:a16="http://schemas.microsoft.com/office/drawing/2014/main" id="{F6A2DC0B-7054-65C1-B1FF-C04D2F678AE4}"/>
                  </a:ext>
                </a:extLst>
              </p:cNvPr>
              <p:cNvSpPr/>
              <p:nvPr/>
            </p:nvSpPr>
            <p:spPr>
              <a:xfrm>
                <a:off x="2058174" y="719089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>
                <a:glow rad="38100">
                  <a:srgbClr val="80665E">
                    <a:alpha val="20000"/>
                  </a:srgbClr>
                </a:glow>
                <a:softEdge rad="127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62" name="Losange 61">
                <a:extLst>
                  <a:ext uri="{FF2B5EF4-FFF2-40B4-BE49-F238E27FC236}">
                    <a16:creationId xmlns:a16="http://schemas.microsoft.com/office/drawing/2014/main" id="{E5D72446-8E0E-62D2-A771-73DF3C4AE6E0}"/>
                  </a:ext>
                </a:extLst>
              </p:cNvPr>
              <p:cNvSpPr/>
              <p:nvPr/>
            </p:nvSpPr>
            <p:spPr>
              <a:xfrm>
                <a:off x="2474612" y="183949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63" name="Losange 62">
                <a:extLst>
                  <a:ext uri="{FF2B5EF4-FFF2-40B4-BE49-F238E27FC236}">
                    <a16:creationId xmlns:a16="http://schemas.microsoft.com/office/drawing/2014/main" id="{D2C33058-E346-88B0-EE71-6FD013B92EFB}"/>
                  </a:ext>
                </a:extLst>
              </p:cNvPr>
              <p:cNvSpPr/>
              <p:nvPr/>
            </p:nvSpPr>
            <p:spPr>
              <a:xfrm>
                <a:off x="631157" y="498774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24" name="Losange 1023">
                <a:extLst>
                  <a:ext uri="{FF2B5EF4-FFF2-40B4-BE49-F238E27FC236}">
                    <a16:creationId xmlns:a16="http://schemas.microsoft.com/office/drawing/2014/main" id="{39F71573-2680-B9A6-7464-4983D0141A89}"/>
                  </a:ext>
                </a:extLst>
              </p:cNvPr>
              <p:cNvSpPr/>
              <p:nvPr/>
            </p:nvSpPr>
            <p:spPr>
              <a:xfrm>
                <a:off x="207910" y="123365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25" name="Losange 1024">
                <a:extLst>
                  <a:ext uri="{FF2B5EF4-FFF2-40B4-BE49-F238E27FC236}">
                    <a16:creationId xmlns:a16="http://schemas.microsoft.com/office/drawing/2014/main" id="{8DCDB400-B7F0-87DB-06B2-71AA53B0656F}"/>
                  </a:ext>
                </a:extLst>
              </p:cNvPr>
              <p:cNvSpPr/>
              <p:nvPr/>
            </p:nvSpPr>
            <p:spPr>
              <a:xfrm>
                <a:off x="2030478" y="45701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27" name="Losange 1026">
                <a:extLst>
                  <a:ext uri="{FF2B5EF4-FFF2-40B4-BE49-F238E27FC236}">
                    <a16:creationId xmlns:a16="http://schemas.microsoft.com/office/drawing/2014/main" id="{55EFFF22-F4D9-DD3F-2EC0-B49A62E0B759}"/>
                  </a:ext>
                </a:extLst>
              </p:cNvPr>
              <p:cNvSpPr/>
              <p:nvPr/>
            </p:nvSpPr>
            <p:spPr>
              <a:xfrm>
                <a:off x="1133035" y="787503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29" name="Losange 1028">
                <a:extLst>
                  <a:ext uri="{FF2B5EF4-FFF2-40B4-BE49-F238E27FC236}">
                    <a16:creationId xmlns:a16="http://schemas.microsoft.com/office/drawing/2014/main" id="{8E78980C-8BCA-2D56-6255-5F3191EA042E}"/>
                  </a:ext>
                </a:extLst>
              </p:cNvPr>
              <p:cNvSpPr/>
              <p:nvPr/>
            </p:nvSpPr>
            <p:spPr>
              <a:xfrm>
                <a:off x="146029" y="980892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30" name="Losange 1029">
                <a:extLst>
                  <a:ext uri="{FF2B5EF4-FFF2-40B4-BE49-F238E27FC236}">
                    <a16:creationId xmlns:a16="http://schemas.microsoft.com/office/drawing/2014/main" id="{E3C6365F-4F65-2A4A-84A2-B993EF20A99A}"/>
                  </a:ext>
                </a:extLst>
              </p:cNvPr>
              <p:cNvSpPr/>
              <p:nvPr/>
            </p:nvSpPr>
            <p:spPr>
              <a:xfrm>
                <a:off x="2654312" y="971892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31" name="Losange 1030">
                <a:extLst>
                  <a:ext uri="{FF2B5EF4-FFF2-40B4-BE49-F238E27FC236}">
                    <a16:creationId xmlns:a16="http://schemas.microsoft.com/office/drawing/2014/main" id="{8CD39DCD-3A69-6BEB-5B6C-FAD3EAAB0FD0}"/>
                  </a:ext>
                </a:extLst>
              </p:cNvPr>
              <p:cNvSpPr/>
              <p:nvPr/>
            </p:nvSpPr>
            <p:spPr>
              <a:xfrm>
                <a:off x="704975" y="1767232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33" name="Losange 1032">
                <a:extLst>
                  <a:ext uri="{FF2B5EF4-FFF2-40B4-BE49-F238E27FC236}">
                    <a16:creationId xmlns:a16="http://schemas.microsoft.com/office/drawing/2014/main" id="{43043D40-714B-73B1-D4E1-F68EF396D024}"/>
                  </a:ext>
                </a:extLst>
              </p:cNvPr>
              <p:cNvSpPr/>
              <p:nvPr/>
            </p:nvSpPr>
            <p:spPr>
              <a:xfrm>
                <a:off x="1761527" y="864930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39" name="Losange 1338">
                <a:extLst>
                  <a:ext uri="{FF2B5EF4-FFF2-40B4-BE49-F238E27FC236}">
                    <a16:creationId xmlns:a16="http://schemas.microsoft.com/office/drawing/2014/main" id="{F430D369-B303-9E6C-2048-C167A8AF9704}"/>
                  </a:ext>
                </a:extLst>
              </p:cNvPr>
              <p:cNvSpPr/>
              <p:nvPr/>
            </p:nvSpPr>
            <p:spPr>
              <a:xfrm>
                <a:off x="718753" y="1704560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40" name="Losange 1339">
                <a:extLst>
                  <a:ext uri="{FF2B5EF4-FFF2-40B4-BE49-F238E27FC236}">
                    <a16:creationId xmlns:a16="http://schemas.microsoft.com/office/drawing/2014/main" id="{1C7B79B8-6BD5-EE30-A684-E5613F1FBA51}"/>
                  </a:ext>
                </a:extLst>
              </p:cNvPr>
              <p:cNvSpPr/>
              <p:nvPr/>
            </p:nvSpPr>
            <p:spPr>
              <a:xfrm>
                <a:off x="1901031" y="1789904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41" name="Losange 1340">
                <a:extLst>
                  <a:ext uri="{FF2B5EF4-FFF2-40B4-BE49-F238E27FC236}">
                    <a16:creationId xmlns:a16="http://schemas.microsoft.com/office/drawing/2014/main" id="{1C017633-C987-820B-EA11-68FBF5FC47ED}"/>
                  </a:ext>
                </a:extLst>
              </p:cNvPr>
              <p:cNvSpPr/>
              <p:nvPr/>
            </p:nvSpPr>
            <p:spPr>
              <a:xfrm>
                <a:off x="1199991" y="2221794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44" name="Losange 1343">
                <a:extLst>
                  <a:ext uri="{FF2B5EF4-FFF2-40B4-BE49-F238E27FC236}">
                    <a16:creationId xmlns:a16="http://schemas.microsoft.com/office/drawing/2014/main" id="{F181D5DF-2457-918D-FC3D-BFF53B7E24E2}"/>
                  </a:ext>
                </a:extLst>
              </p:cNvPr>
              <p:cNvSpPr/>
              <p:nvPr/>
            </p:nvSpPr>
            <p:spPr>
              <a:xfrm>
                <a:off x="466207" y="2605842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45" name="Losange 1344">
                <a:extLst>
                  <a:ext uri="{FF2B5EF4-FFF2-40B4-BE49-F238E27FC236}">
                    <a16:creationId xmlns:a16="http://schemas.microsoft.com/office/drawing/2014/main" id="{8BD9F3B5-E6DE-65A4-7942-FA9F55F8E8FC}"/>
                  </a:ext>
                </a:extLst>
              </p:cNvPr>
              <p:cNvSpPr/>
              <p:nvPr/>
            </p:nvSpPr>
            <p:spPr>
              <a:xfrm>
                <a:off x="2535417" y="2203794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4" name="Losange 3">
                <a:extLst>
                  <a:ext uri="{FF2B5EF4-FFF2-40B4-BE49-F238E27FC236}">
                    <a16:creationId xmlns:a16="http://schemas.microsoft.com/office/drawing/2014/main" id="{AF92CBF7-4DA6-43CD-894F-AC07CDCD6871}"/>
                  </a:ext>
                </a:extLst>
              </p:cNvPr>
              <p:cNvSpPr/>
              <p:nvPr/>
            </p:nvSpPr>
            <p:spPr>
              <a:xfrm>
                <a:off x="622053" y="1134871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>
                <a:glow rad="38100">
                  <a:srgbClr val="80665E">
                    <a:alpha val="20000"/>
                  </a:srgbClr>
                </a:glow>
                <a:softEdge rad="127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5" name="Losange 14">
                <a:extLst>
                  <a:ext uri="{FF2B5EF4-FFF2-40B4-BE49-F238E27FC236}">
                    <a16:creationId xmlns:a16="http://schemas.microsoft.com/office/drawing/2014/main" id="{E922BFBF-EC28-62FF-1B2F-74FB210CD123}"/>
                  </a:ext>
                </a:extLst>
              </p:cNvPr>
              <p:cNvSpPr/>
              <p:nvPr/>
            </p:nvSpPr>
            <p:spPr>
              <a:xfrm>
                <a:off x="228265" y="432773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>
                <a:glow rad="63500">
                  <a:srgbClr val="DDC2A9">
                    <a:alpha val="30000"/>
                  </a:srgbClr>
                </a:glow>
                <a:softEdge rad="127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53" name="Losange 52">
                <a:extLst>
                  <a:ext uri="{FF2B5EF4-FFF2-40B4-BE49-F238E27FC236}">
                    <a16:creationId xmlns:a16="http://schemas.microsoft.com/office/drawing/2014/main" id="{B71BC454-7F0C-DD06-2154-35912BC5E01C}"/>
                  </a:ext>
                </a:extLst>
              </p:cNvPr>
              <p:cNvSpPr/>
              <p:nvPr/>
            </p:nvSpPr>
            <p:spPr>
              <a:xfrm>
                <a:off x="2342540" y="100626"/>
                <a:ext cx="36000" cy="36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>
                <a:glow rad="101600">
                  <a:srgbClr val="DDC2A9">
                    <a:alpha val="30000"/>
                  </a:srgbClr>
                </a:glow>
                <a:softEdge rad="127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1037" name="Losange 1036">
                <a:extLst>
                  <a:ext uri="{FF2B5EF4-FFF2-40B4-BE49-F238E27FC236}">
                    <a16:creationId xmlns:a16="http://schemas.microsoft.com/office/drawing/2014/main" id="{69590B89-6EDB-9179-BCD4-076F7512D630}"/>
                  </a:ext>
                </a:extLst>
              </p:cNvPr>
              <p:cNvSpPr/>
              <p:nvPr/>
            </p:nvSpPr>
            <p:spPr>
              <a:xfrm>
                <a:off x="1691813" y="250830"/>
                <a:ext cx="76200" cy="78584"/>
              </a:xfrm>
              <a:prstGeom prst="diamond">
                <a:avLst/>
              </a:prstGeom>
              <a:solidFill>
                <a:srgbClr val="DDC2A9"/>
              </a:solidFill>
              <a:ln>
                <a:noFill/>
              </a:ln>
              <a:effectLst>
                <a:glow rad="101600">
                  <a:srgbClr val="DDC2A9">
                    <a:alpha val="30000"/>
                  </a:srgbClr>
                </a:glow>
                <a:softEdge rad="254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1038" name="Losange 1037">
                <a:extLst>
                  <a:ext uri="{FF2B5EF4-FFF2-40B4-BE49-F238E27FC236}">
                    <a16:creationId xmlns:a16="http://schemas.microsoft.com/office/drawing/2014/main" id="{2BA21118-4D07-345E-1B7B-4F83703DE37B}"/>
                  </a:ext>
                </a:extLst>
              </p:cNvPr>
              <p:cNvSpPr/>
              <p:nvPr/>
            </p:nvSpPr>
            <p:spPr>
              <a:xfrm>
                <a:off x="1598713" y="2635825"/>
                <a:ext cx="18000" cy="18000"/>
              </a:xfrm>
              <a:prstGeom prst="diamond">
                <a:avLst/>
              </a:prstGeom>
              <a:solidFill>
                <a:srgbClr val="DDC2A9">
                  <a:alpha val="4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</p:grpSp>
        <p:grpSp>
          <p:nvGrpSpPr>
            <p:cNvPr id="1281" name="Groupe 1280">
              <a:extLst>
                <a:ext uri="{FF2B5EF4-FFF2-40B4-BE49-F238E27FC236}">
                  <a16:creationId xmlns:a16="http://schemas.microsoft.com/office/drawing/2014/main" id="{06ED73A6-5F90-F697-5DA2-81D6B141BC64}"/>
                </a:ext>
              </a:extLst>
            </p:cNvPr>
            <p:cNvGrpSpPr/>
            <p:nvPr/>
          </p:nvGrpSpPr>
          <p:grpSpPr>
            <a:xfrm>
              <a:off x="635735" y="2736165"/>
              <a:ext cx="505465" cy="2164511"/>
              <a:chOff x="458517" y="2010504"/>
              <a:chExt cx="317017" cy="1357536"/>
            </a:xfrm>
          </p:grpSpPr>
          <p:sp>
            <p:nvSpPr>
              <p:cNvPr id="1128" name="Rectangle 1127">
                <a:extLst>
                  <a:ext uri="{FF2B5EF4-FFF2-40B4-BE49-F238E27FC236}">
                    <a16:creationId xmlns:a16="http://schemas.microsoft.com/office/drawing/2014/main" id="{1A87D9AC-A6E8-68ED-D6E3-422E6E92F71D}"/>
                  </a:ext>
                </a:extLst>
              </p:cNvPr>
              <p:cNvSpPr/>
              <p:nvPr/>
            </p:nvSpPr>
            <p:spPr>
              <a:xfrm>
                <a:off x="485624" y="2010504"/>
                <a:ext cx="262802" cy="1357536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79" name="Rectangle 1278">
                <a:extLst>
                  <a:ext uri="{FF2B5EF4-FFF2-40B4-BE49-F238E27FC236}">
                    <a16:creationId xmlns:a16="http://schemas.microsoft.com/office/drawing/2014/main" id="{C0251564-F97C-7A8E-2319-8B973AC3AA25}"/>
                  </a:ext>
                </a:extLst>
              </p:cNvPr>
              <p:cNvSpPr/>
              <p:nvPr/>
            </p:nvSpPr>
            <p:spPr>
              <a:xfrm>
                <a:off x="515541" y="2086709"/>
                <a:ext cx="187490" cy="1100356"/>
              </a:xfrm>
              <a:prstGeom prst="rect">
                <a:avLst/>
              </a:prstGeom>
              <a:solidFill>
                <a:srgbClr val="7556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1" name="Rectangle 1150">
                <a:extLst>
                  <a:ext uri="{FF2B5EF4-FFF2-40B4-BE49-F238E27FC236}">
                    <a16:creationId xmlns:a16="http://schemas.microsoft.com/office/drawing/2014/main" id="{E1534285-75FD-A0F2-C2CA-419662097C3B}"/>
                  </a:ext>
                </a:extLst>
              </p:cNvPr>
              <p:cNvSpPr/>
              <p:nvPr/>
            </p:nvSpPr>
            <p:spPr>
              <a:xfrm>
                <a:off x="458517" y="2054439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2" name="Rectangle 1151">
                <a:extLst>
                  <a:ext uri="{FF2B5EF4-FFF2-40B4-BE49-F238E27FC236}">
                    <a16:creationId xmlns:a16="http://schemas.microsoft.com/office/drawing/2014/main" id="{69C585AC-52DC-36E9-004D-D8F1CA73F688}"/>
                  </a:ext>
                </a:extLst>
              </p:cNvPr>
              <p:cNvSpPr/>
              <p:nvPr/>
            </p:nvSpPr>
            <p:spPr>
              <a:xfrm>
                <a:off x="458517" y="2174500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3" name="Rectangle 1152">
                <a:extLst>
                  <a:ext uri="{FF2B5EF4-FFF2-40B4-BE49-F238E27FC236}">
                    <a16:creationId xmlns:a16="http://schemas.microsoft.com/office/drawing/2014/main" id="{8BD4F7D4-51FD-DD7C-A0F6-140DF987AC60}"/>
                  </a:ext>
                </a:extLst>
              </p:cNvPr>
              <p:cNvSpPr/>
              <p:nvPr/>
            </p:nvSpPr>
            <p:spPr>
              <a:xfrm>
                <a:off x="458517" y="2294561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9BA39FF5-E819-4E50-0F49-794936FB9D56}"/>
                  </a:ext>
                </a:extLst>
              </p:cNvPr>
              <p:cNvSpPr/>
              <p:nvPr/>
            </p:nvSpPr>
            <p:spPr>
              <a:xfrm>
                <a:off x="458517" y="2414622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5" name="Rectangle 1154">
                <a:extLst>
                  <a:ext uri="{FF2B5EF4-FFF2-40B4-BE49-F238E27FC236}">
                    <a16:creationId xmlns:a16="http://schemas.microsoft.com/office/drawing/2014/main" id="{19AAE2BF-EEFE-E0D0-A12E-450253B2CDA3}"/>
                  </a:ext>
                </a:extLst>
              </p:cNvPr>
              <p:cNvSpPr/>
              <p:nvPr/>
            </p:nvSpPr>
            <p:spPr>
              <a:xfrm>
                <a:off x="458517" y="2534683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6" name="Rectangle 1155">
                <a:extLst>
                  <a:ext uri="{FF2B5EF4-FFF2-40B4-BE49-F238E27FC236}">
                    <a16:creationId xmlns:a16="http://schemas.microsoft.com/office/drawing/2014/main" id="{5746661B-A756-7F22-47A8-76E20E97A83A}"/>
                  </a:ext>
                </a:extLst>
              </p:cNvPr>
              <p:cNvSpPr/>
              <p:nvPr/>
            </p:nvSpPr>
            <p:spPr>
              <a:xfrm>
                <a:off x="458517" y="2654744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7" name="Rectangle 1156">
                <a:extLst>
                  <a:ext uri="{FF2B5EF4-FFF2-40B4-BE49-F238E27FC236}">
                    <a16:creationId xmlns:a16="http://schemas.microsoft.com/office/drawing/2014/main" id="{8D580197-99F5-A55C-47A5-442151E7E586}"/>
                  </a:ext>
                </a:extLst>
              </p:cNvPr>
              <p:cNvSpPr/>
              <p:nvPr/>
            </p:nvSpPr>
            <p:spPr>
              <a:xfrm>
                <a:off x="458517" y="2774805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8" name="Rectangle 1157">
                <a:extLst>
                  <a:ext uri="{FF2B5EF4-FFF2-40B4-BE49-F238E27FC236}">
                    <a16:creationId xmlns:a16="http://schemas.microsoft.com/office/drawing/2014/main" id="{4A52DC67-7CEA-DD41-B07B-15027F7A544A}"/>
                  </a:ext>
                </a:extLst>
              </p:cNvPr>
              <p:cNvSpPr/>
              <p:nvPr/>
            </p:nvSpPr>
            <p:spPr>
              <a:xfrm>
                <a:off x="458517" y="2894866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9" name="Rectangle 1158">
                <a:extLst>
                  <a:ext uri="{FF2B5EF4-FFF2-40B4-BE49-F238E27FC236}">
                    <a16:creationId xmlns:a16="http://schemas.microsoft.com/office/drawing/2014/main" id="{1EC34F09-83BD-4655-CA60-9DA87453369D}"/>
                  </a:ext>
                </a:extLst>
              </p:cNvPr>
              <p:cNvSpPr/>
              <p:nvPr/>
            </p:nvSpPr>
            <p:spPr>
              <a:xfrm>
                <a:off x="458517" y="3014927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60" name="Rectangle 1159">
                <a:extLst>
                  <a:ext uri="{FF2B5EF4-FFF2-40B4-BE49-F238E27FC236}">
                    <a16:creationId xmlns:a16="http://schemas.microsoft.com/office/drawing/2014/main" id="{3B552925-6C15-927A-93F5-BDDFBF160C50}"/>
                  </a:ext>
                </a:extLst>
              </p:cNvPr>
              <p:cNvSpPr/>
              <p:nvPr/>
            </p:nvSpPr>
            <p:spPr>
              <a:xfrm>
                <a:off x="458517" y="3134988"/>
                <a:ext cx="317017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82" name="Rectangle 1281">
                <a:extLst>
                  <a:ext uri="{FF2B5EF4-FFF2-40B4-BE49-F238E27FC236}">
                    <a16:creationId xmlns:a16="http://schemas.microsoft.com/office/drawing/2014/main" id="{B7BB30C8-4787-3FD6-85FF-C798BFF421FF}"/>
                  </a:ext>
                </a:extLst>
              </p:cNvPr>
              <p:cNvSpPr/>
              <p:nvPr/>
            </p:nvSpPr>
            <p:spPr>
              <a:xfrm>
                <a:off x="507586" y="2475348"/>
                <a:ext cx="81060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83" name="Rectangle 1282">
                <a:extLst>
                  <a:ext uri="{FF2B5EF4-FFF2-40B4-BE49-F238E27FC236}">
                    <a16:creationId xmlns:a16="http://schemas.microsoft.com/office/drawing/2014/main" id="{F817A5C7-E663-B675-FBA4-BF288841673A}"/>
                  </a:ext>
                </a:extLst>
              </p:cNvPr>
              <p:cNvSpPr/>
              <p:nvPr/>
            </p:nvSpPr>
            <p:spPr>
              <a:xfrm>
                <a:off x="635221" y="2715016"/>
                <a:ext cx="81060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84" name="Rectangle 1283">
                <a:extLst>
                  <a:ext uri="{FF2B5EF4-FFF2-40B4-BE49-F238E27FC236}">
                    <a16:creationId xmlns:a16="http://schemas.microsoft.com/office/drawing/2014/main" id="{C64B10DC-E244-2EDF-0314-D07EB3D7D403}"/>
                  </a:ext>
                </a:extLst>
              </p:cNvPr>
              <p:cNvSpPr/>
              <p:nvPr/>
            </p:nvSpPr>
            <p:spPr>
              <a:xfrm>
                <a:off x="511396" y="2834967"/>
                <a:ext cx="81060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85" name="Rectangle 1284">
                <a:extLst>
                  <a:ext uri="{FF2B5EF4-FFF2-40B4-BE49-F238E27FC236}">
                    <a16:creationId xmlns:a16="http://schemas.microsoft.com/office/drawing/2014/main" id="{DA2D9852-818D-F47A-F279-F2E902D7D1B4}"/>
                  </a:ext>
                </a:extLst>
              </p:cNvPr>
              <p:cNvSpPr/>
              <p:nvPr/>
            </p:nvSpPr>
            <p:spPr>
              <a:xfrm>
                <a:off x="631411" y="2232987"/>
                <a:ext cx="81060" cy="6314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327" name="Groupe 1326">
              <a:extLst>
                <a:ext uri="{FF2B5EF4-FFF2-40B4-BE49-F238E27FC236}">
                  <a16:creationId xmlns:a16="http://schemas.microsoft.com/office/drawing/2014/main" id="{6E1E1878-AAA0-6297-31DE-5B0B39BEDAD9}"/>
                </a:ext>
              </a:extLst>
            </p:cNvPr>
            <p:cNvGrpSpPr/>
            <p:nvPr/>
          </p:nvGrpSpPr>
          <p:grpSpPr>
            <a:xfrm flipH="1">
              <a:off x="3863419" y="2543645"/>
              <a:ext cx="419022" cy="2444153"/>
              <a:chOff x="120147" y="2225843"/>
              <a:chExt cx="262802" cy="1096477"/>
            </a:xfrm>
          </p:grpSpPr>
          <p:grpSp>
            <p:nvGrpSpPr>
              <p:cNvPr id="1328" name="Groupe 1327">
                <a:extLst>
                  <a:ext uri="{FF2B5EF4-FFF2-40B4-BE49-F238E27FC236}">
                    <a16:creationId xmlns:a16="http://schemas.microsoft.com/office/drawing/2014/main" id="{6DAB2FAD-B5E7-EB0F-2947-9FBE2AE08ADA}"/>
                  </a:ext>
                </a:extLst>
              </p:cNvPr>
              <p:cNvGrpSpPr/>
              <p:nvPr/>
            </p:nvGrpSpPr>
            <p:grpSpPr>
              <a:xfrm>
                <a:off x="120147" y="2225843"/>
                <a:ext cx="262802" cy="1096477"/>
                <a:chOff x="120147" y="2225843"/>
                <a:chExt cx="262802" cy="1096477"/>
              </a:xfrm>
            </p:grpSpPr>
            <p:sp>
              <p:nvSpPr>
                <p:cNvPr id="1337" name="Rectangle 1336">
                  <a:extLst>
                    <a:ext uri="{FF2B5EF4-FFF2-40B4-BE49-F238E27FC236}">
                      <a16:creationId xmlns:a16="http://schemas.microsoft.com/office/drawing/2014/main" id="{70C17D04-C4BC-A4B5-ED72-80EF74CA617C}"/>
                    </a:ext>
                  </a:extLst>
                </p:cNvPr>
                <p:cNvSpPr/>
                <p:nvPr/>
              </p:nvSpPr>
              <p:spPr>
                <a:xfrm>
                  <a:off x="120147" y="2272784"/>
                  <a:ext cx="262802" cy="1049536"/>
                </a:xfrm>
                <a:prstGeom prst="rect">
                  <a:avLst/>
                </a:pr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338" name="Rectangle 1337">
                  <a:extLst>
                    <a:ext uri="{FF2B5EF4-FFF2-40B4-BE49-F238E27FC236}">
                      <a16:creationId xmlns:a16="http://schemas.microsoft.com/office/drawing/2014/main" id="{45CF38E3-1DF2-F4A6-3D11-0CB8852247B9}"/>
                    </a:ext>
                  </a:extLst>
                </p:cNvPr>
                <p:cNvSpPr/>
                <p:nvPr/>
              </p:nvSpPr>
              <p:spPr>
                <a:xfrm>
                  <a:off x="161354" y="2225843"/>
                  <a:ext cx="180388" cy="92661"/>
                </a:xfrm>
                <a:prstGeom prst="rect">
                  <a:avLst/>
                </a:pr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sp>
            <p:nvSpPr>
              <p:cNvPr id="1329" name="Rectangle 1328">
                <a:extLst>
                  <a:ext uri="{FF2B5EF4-FFF2-40B4-BE49-F238E27FC236}">
                    <a16:creationId xmlns:a16="http://schemas.microsoft.com/office/drawing/2014/main" id="{8B56C060-9FF3-C913-2505-E8692037859F}"/>
                  </a:ext>
                </a:extLst>
              </p:cNvPr>
              <p:cNvSpPr/>
              <p:nvPr/>
            </p:nvSpPr>
            <p:spPr>
              <a:xfrm>
                <a:off x="170755" y="2350712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30" name="Rectangle 1329">
                <a:extLst>
                  <a:ext uri="{FF2B5EF4-FFF2-40B4-BE49-F238E27FC236}">
                    <a16:creationId xmlns:a16="http://schemas.microsoft.com/office/drawing/2014/main" id="{6783D451-0A4E-BDB5-287A-EAA680F2F2EF}"/>
                  </a:ext>
                </a:extLst>
              </p:cNvPr>
              <p:cNvSpPr/>
              <p:nvPr/>
            </p:nvSpPr>
            <p:spPr>
              <a:xfrm>
                <a:off x="172660" y="2430074"/>
                <a:ext cx="18000" cy="18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31" name="Rectangle 1330">
                <a:extLst>
                  <a:ext uri="{FF2B5EF4-FFF2-40B4-BE49-F238E27FC236}">
                    <a16:creationId xmlns:a16="http://schemas.microsoft.com/office/drawing/2014/main" id="{AC1795B6-1B6F-0A90-0AF1-D4FE3A650616}"/>
                  </a:ext>
                </a:extLst>
              </p:cNvPr>
              <p:cNvSpPr/>
              <p:nvPr/>
            </p:nvSpPr>
            <p:spPr>
              <a:xfrm>
                <a:off x="281245" y="2506922"/>
                <a:ext cx="18000" cy="18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32" name="Rectangle 1331">
                <a:extLst>
                  <a:ext uri="{FF2B5EF4-FFF2-40B4-BE49-F238E27FC236}">
                    <a16:creationId xmlns:a16="http://schemas.microsoft.com/office/drawing/2014/main" id="{20A7B67F-24A1-EE65-74E5-F1AF635D16CE}"/>
                  </a:ext>
                </a:extLst>
              </p:cNvPr>
              <p:cNvSpPr/>
              <p:nvPr/>
            </p:nvSpPr>
            <p:spPr>
              <a:xfrm>
                <a:off x="281245" y="2586284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33" name="Rectangle 1332">
                <a:extLst>
                  <a:ext uri="{FF2B5EF4-FFF2-40B4-BE49-F238E27FC236}">
                    <a16:creationId xmlns:a16="http://schemas.microsoft.com/office/drawing/2014/main" id="{7F97BA47-2015-A9B1-FFB4-5D2AA2985FAC}"/>
                  </a:ext>
                </a:extLst>
              </p:cNvPr>
              <p:cNvSpPr/>
              <p:nvPr/>
            </p:nvSpPr>
            <p:spPr>
              <a:xfrm>
                <a:off x="225841" y="2689802"/>
                <a:ext cx="18000" cy="18000"/>
              </a:xfrm>
              <a:prstGeom prst="rect">
                <a:avLst/>
              </a:prstGeom>
              <a:solidFill>
                <a:srgbClr val="DA161C"/>
              </a:solidFill>
              <a:ln>
                <a:solidFill>
                  <a:srgbClr val="DA161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34" name="Rectangle 1333">
                <a:extLst>
                  <a:ext uri="{FF2B5EF4-FFF2-40B4-BE49-F238E27FC236}">
                    <a16:creationId xmlns:a16="http://schemas.microsoft.com/office/drawing/2014/main" id="{06EFE8C0-6533-C2A6-2600-57D505F3A820}"/>
                  </a:ext>
                </a:extLst>
              </p:cNvPr>
              <p:cNvSpPr/>
              <p:nvPr/>
            </p:nvSpPr>
            <p:spPr>
              <a:xfrm>
                <a:off x="225841" y="2769164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35" name="Rectangle 1334">
                <a:extLst>
                  <a:ext uri="{FF2B5EF4-FFF2-40B4-BE49-F238E27FC236}">
                    <a16:creationId xmlns:a16="http://schemas.microsoft.com/office/drawing/2014/main" id="{B46803BF-73E8-4B36-4728-F1F4D79D3B76}"/>
                  </a:ext>
                </a:extLst>
              </p:cNvPr>
              <p:cNvSpPr/>
              <p:nvPr/>
            </p:nvSpPr>
            <p:spPr>
              <a:xfrm>
                <a:off x="159850" y="2880115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36" name="Rectangle 1335">
                <a:extLst>
                  <a:ext uri="{FF2B5EF4-FFF2-40B4-BE49-F238E27FC236}">
                    <a16:creationId xmlns:a16="http://schemas.microsoft.com/office/drawing/2014/main" id="{F38CEEAB-BD28-CD5F-1E88-8C61321B5949}"/>
                  </a:ext>
                </a:extLst>
              </p:cNvPr>
              <p:cNvSpPr/>
              <p:nvPr/>
            </p:nvSpPr>
            <p:spPr>
              <a:xfrm>
                <a:off x="159850" y="2959477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256" name="Groupe 1255">
              <a:extLst>
                <a:ext uri="{FF2B5EF4-FFF2-40B4-BE49-F238E27FC236}">
                  <a16:creationId xmlns:a16="http://schemas.microsoft.com/office/drawing/2014/main" id="{B4727C9C-4964-7B05-C13B-BA7D9F110B04}"/>
                </a:ext>
              </a:extLst>
            </p:cNvPr>
            <p:cNvGrpSpPr/>
            <p:nvPr/>
          </p:nvGrpSpPr>
          <p:grpSpPr>
            <a:xfrm>
              <a:off x="3033582" y="2736165"/>
              <a:ext cx="419021" cy="2049089"/>
              <a:chOff x="1962396" y="2010504"/>
              <a:chExt cx="262801" cy="1285146"/>
            </a:xfrm>
          </p:grpSpPr>
          <p:sp>
            <p:nvSpPr>
              <p:cNvPr id="1133" name="Rectangle 1132">
                <a:extLst>
                  <a:ext uri="{FF2B5EF4-FFF2-40B4-BE49-F238E27FC236}">
                    <a16:creationId xmlns:a16="http://schemas.microsoft.com/office/drawing/2014/main" id="{2A799F15-31B0-7857-2F23-0E7F42D8BA95}"/>
                  </a:ext>
                </a:extLst>
              </p:cNvPr>
              <p:cNvSpPr/>
              <p:nvPr/>
            </p:nvSpPr>
            <p:spPr>
              <a:xfrm>
                <a:off x="1962396" y="2117586"/>
                <a:ext cx="262801" cy="1178064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49" name="Rectangle 1148">
                <a:extLst>
                  <a:ext uri="{FF2B5EF4-FFF2-40B4-BE49-F238E27FC236}">
                    <a16:creationId xmlns:a16="http://schemas.microsoft.com/office/drawing/2014/main" id="{4551E628-969F-C338-AED3-F8146FEEDA72}"/>
                  </a:ext>
                </a:extLst>
              </p:cNvPr>
              <p:cNvSpPr/>
              <p:nvPr/>
            </p:nvSpPr>
            <p:spPr>
              <a:xfrm>
                <a:off x="1993181" y="2053322"/>
                <a:ext cx="201232" cy="122188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50" name="Rectangle 1149">
                <a:extLst>
                  <a:ext uri="{FF2B5EF4-FFF2-40B4-BE49-F238E27FC236}">
                    <a16:creationId xmlns:a16="http://schemas.microsoft.com/office/drawing/2014/main" id="{76D270D7-1113-90C6-C5F9-BA0459FAAC4A}"/>
                  </a:ext>
                </a:extLst>
              </p:cNvPr>
              <p:cNvSpPr/>
              <p:nvPr/>
            </p:nvSpPr>
            <p:spPr>
              <a:xfrm>
                <a:off x="1962397" y="2010504"/>
                <a:ext cx="262800" cy="45720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64" name="Rectangle 1163">
                <a:extLst>
                  <a:ext uri="{FF2B5EF4-FFF2-40B4-BE49-F238E27FC236}">
                    <a16:creationId xmlns:a16="http://schemas.microsoft.com/office/drawing/2014/main" id="{E89B8258-DCA2-B706-543A-DEA63BFC31E6}"/>
                  </a:ext>
                </a:extLst>
              </p:cNvPr>
              <p:cNvSpPr/>
              <p:nvPr/>
            </p:nvSpPr>
            <p:spPr>
              <a:xfrm>
                <a:off x="1992156" y="2159168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1165" name="Rectangle 1164">
                <a:extLst>
                  <a:ext uri="{FF2B5EF4-FFF2-40B4-BE49-F238E27FC236}">
                    <a16:creationId xmlns:a16="http://schemas.microsoft.com/office/drawing/2014/main" id="{E7BB0CB8-758E-7175-0D0E-89C03C32A1F0}"/>
                  </a:ext>
                </a:extLst>
              </p:cNvPr>
              <p:cNvSpPr/>
              <p:nvPr/>
            </p:nvSpPr>
            <p:spPr>
              <a:xfrm>
                <a:off x="2073981" y="2159168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66" name="Rectangle 1165">
                <a:extLst>
                  <a:ext uri="{FF2B5EF4-FFF2-40B4-BE49-F238E27FC236}">
                    <a16:creationId xmlns:a16="http://schemas.microsoft.com/office/drawing/2014/main" id="{C66AF19D-9FBF-8C38-ECFD-127425074DE5}"/>
                  </a:ext>
                </a:extLst>
              </p:cNvPr>
              <p:cNvSpPr/>
              <p:nvPr/>
            </p:nvSpPr>
            <p:spPr>
              <a:xfrm>
                <a:off x="2155805" y="2159168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68" name="Rectangle 1167">
                <a:extLst>
                  <a:ext uri="{FF2B5EF4-FFF2-40B4-BE49-F238E27FC236}">
                    <a16:creationId xmlns:a16="http://schemas.microsoft.com/office/drawing/2014/main" id="{1998E3FC-05BF-E57C-FC0A-E629A3D243FF}"/>
                  </a:ext>
                </a:extLst>
              </p:cNvPr>
              <p:cNvSpPr/>
              <p:nvPr/>
            </p:nvSpPr>
            <p:spPr>
              <a:xfrm>
                <a:off x="2073981" y="2238530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69" name="Rectangle 1168">
                <a:extLst>
                  <a:ext uri="{FF2B5EF4-FFF2-40B4-BE49-F238E27FC236}">
                    <a16:creationId xmlns:a16="http://schemas.microsoft.com/office/drawing/2014/main" id="{742864E7-3E2C-0413-9E45-F2DD34D86C45}"/>
                  </a:ext>
                </a:extLst>
              </p:cNvPr>
              <p:cNvSpPr/>
              <p:nvPr/>
            </p:nvSpPr>
            <p:spPr>
              <a:xfrm>
                <a:off x="2155805" y="2238530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70" name="Rectangle 1169">
                <a:extLst>
                  <a:ext uri="{FF2B5EF4-FFF2-40B4-BE49-F238E27FC236}">
                    <a16:creationId xmlns:a16="http://schemas.microsoft.com/office/drawing/2014/main" id="{974A69B1-7081-F150-3930-3E6C71EF37B9}"/>
                  </a:ext>
                </a:extLst>
              </p:cNvPr>
              <p:cNvSpPr/>
              <p:nvPr/>
            </p:nvSpPr>
            <p:spPr>
              <a:xfrm>
                <a:off x="1992156" y="2317892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71" name="Rectangle 1170">
                <a:extLst>
                  <a:ext uri="{FF2B5EF4-FFF2-40B4-BE49-F238E27FC236}">
                    <a16:creationId xmlns:a16="http://schemas.microsoft.com/office/drawing/2014/main" id="{17798998-9966-C69A-E7D7-00FDD2124BF3}"/>
                  </a:ext>
                </a:extLst>
              </p:cNvPr>
              <p:cNvSpPr/>
              <p:nvPr/>
            </p:nvSpPr>
            <p:spPr>
              <a:xfrm>
                <a:off x="2073981" y="2317892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72" name="Rectangle 1171">
                <a:extLst>
                  <a:ext uri="{FF2B5EF4-FFF2-40B4-BE49-F238E27FC236}">
                    <a16:creationId xmlns:a16="http://schemas.microsoft.com/office/drawing/2014/main" id="{B8E375B6-83E3-6892-E935-FABFFDA2EE92}"/>
                  </a:ext>
                </a:extLst>
              </p:cNvPr>
              <p:cNvSpPr/>
              <p:nvPr/>
            </p:nvSpPr>
            <p:spPr>
              <a:xfrm>
                <a:off x="2155805" y="2317892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73" name="Rectangle 1172">
                <a:extLst>
                  <a:ext uri="{FF2B5EF4-FFF2-40B4-BE49-F238E27FC236}">
                    <a16:creationId xmlns:a16="http://schemas.microsoft.com/office/drawing/2014/main" id="{85E5097B-2E41-5C54-DC03-3F72ED446BA5}"/>
                  </a:ext>
                </a:extLst>
              </p:cNvPr>
              <p:cNvSpPr/>
              <p:nvPr/>
            </p:nvSpPr>
            <p:spPr>
              <a:xfrm>
                <a:off x="1992156" y="2397254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75" name="Rectangle 1174">
                <a:extLst>
                  <a:ext uri="{FF2B5EF4-FFF2-40B4-BE49-F238E27FC236}">
                    <a16:creationId xmlns:a16="http://schemas.microsoft.com/office/drawing/2014/main" id="{D9664E2E-D2E9-3915-1958-577330A8E5AA}"/>
                  </a:ext>
                </a:extLst>
              </p:cNvPr>
              <p:cNvSpPr/>
              <p:nvPr/>
            </p:nvSpPr>
            <p:spPr>
              <a:xfrm>
                <a:off x="2155805" y="2397254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76" name="Rectangle 1175">
                <a:extLst>
                  <a:ext uri="{FF2B5EF4-FFF2-40B4-BE49-F238E27FC236}">
                    <a16:creationId xmlns:a16="http://schemas.microsoft.com/office/drawing/2014/main" id="{410449A5-93F9-743B-C1DC-0F55D04ECE7B}"/>
                  </a:ext>
                </a:extLst>
              </p:cNvPr>
              <p:cNvSpPr/>
              <p:nvPr/>
            </p:nvSpPr>
            <p:spPr>
              <a:xfrm>
                <a:off x="1990027" y="2472272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77" name="Rectangle 1176">
                <a:extLst>
                  <a:ext uri="{FF2B5EF4-FFF2-40B4-BE49-F238E27FC236}">
                    <a16:creationId xmlns:a16="http://schemas.microsoft.com/office/drawing/2014/main" id="{6F6E98F6-483B-A5F1-53EC-11D637D7BDDF}"/>
                  </a:ext>
                </a:extLst>
              </p:cNvPr>
              <p:cNvSpPr/>
              <p:nvPr/>
            </p:nvSpPr>
            <p:spPr>
              <a:xfrm>
                <a:off x="2071852" y="2472272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78" name="Rectangle 1177">
                <a:extLst>
                  <a:ext uri="{FF2B5EF4-FFF2-40B4-BE49-F238E27FC236}">
                    <a16:creationId xmlns:a16="http://schemas.microsoft.com/office/drawing/2014/main" id="{02E6EC33-4A09-9773-A596-305ECF0CB567}"/>
                  </a:ext>
                </a:extLst>
              </p:cNvPr>
              <p:cNvSpPr/>
              <p:nvPr/>
            </p:nvSpPr>
            <p:spPr>
              <a:xfrm>
                <a:off x="2153676" y="2472272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79" name="Rectangle 1178">
                <a:extLst>
                  <a:ext uri="{FF2B5EF4-FFF2-40B4-BE49-F238E27FC236}">
                    <a16:creationId xmlns:a16="http://schemas.microsoft.com/office/drawing/2014/main" id="{9B19F009-DD97-F818-07A2-20B97DEF64E3}"/>
                  </a:ext>
                </a:extLst>
              </p:cNvPr>
              <p:cNvSpPr/>
              <p:nvPr/>
            </p:nvSpPr>
            <p:spPr>
              <a:xfrm>
                <a:off x="1990027" y="2551634"/>
                <a:ext cx="36000" cy="36000"/>
              </a:xfrm>
              <a:prstGeom prst="rect">
                <a:avLst/>
              </a:prstGeom>
              <a:solidFill>
                <a:srgbClr val="DA161C"/>
              </a:solidFill>
              <a:ln>
                <a:solidFill>
                  <a:srgbClr val="DA161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80" name="Rectangle 1179">
                <a:extLst>
                  <a:ext uri="{FF2B5EF4-FFF2-40B4-BE49-F238E27FC236}">
                    <a16:creationId xmlns:a16="http://schemas.microsoft.com/office/drawing/2014/main" id="{C0C0593C-AAC5-B867-1F7B-23BF5806B5A1}"/>
                  </a:ext>
                </a:extLst>
              </p:cNvPr>
              <p:cNvSpPr/>
              <p:nvPr/>
            </p:nvSpPr>
            <p:spPr>
              <a:xfrm>
                <a:off x="2071852" y="2551634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81" name="Rectangle 1180">
                <a:extLst>
                  <a:ext uri="{FF2B5EF4-FFF2-40B4-BE49-F238E27FC236}">
                    <a16:creationId xmlns:a16="http://schemas.microsoft.com/office/drawing/2014/main" id="{E34AF4BB-D662-E3C6-4438-2563468D2542}"/>
                  </a:ext>
                </a:extLst>
              </p:cNvPr>
              <p:cNvSpPr/>
              <p:nvPr/>
            </p:nvSpPr>
            <p:spPr>
              <a:xfrm>
                <a:off x="2153676" y="2551634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82" name="Rectangle 1181">
                <a:extLst>
                  <a:ext uri="{FF2B5EF4-FFF2-40B4-BE49-F238E27FC236}">
                    <a16:creationId xmlns:a16="http://schemas.microsoft.com/office/drawing/2014/main" id="{E2CF4229-0C8D-02CE-CC2F-3A28173E45E9}"/>
                  </a:ext>
                </a:extLst>
              </p:cNvPr>
              <p:cNvSpPr/>
              <p:nvPr/>
            </p:nvSpPr>
            <p:spPr>
              <a:xfrm>
                <a:off x="1992156" y="2626910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83" name="Rectangle 1182">
                <a:extLst>
                  <a:ext uri="{FF2B5EF4-FFF2-40B4-BE49-F238E27FC236}">
                    <a16:creationId xmlns:a16="http://schemas.microsoft.com/office/drawing/2014/main" id="{D1C6551C-1440-0943-77FF-DA5EF1C93C7A}"/>
                  </a:ext>
                </a:extLst>
              </p:cNvPr>
              <p:cNvSpPr/>
              <p:nvPr/>
            </p:nvSpPr>
            <p:spPr>
              <a:xfrm>
                <a:off x="2073981" y="2626910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86" name="Rectangle 1185">
                <a:extLst>
                  <a:ext uri="{FF2B5EF4-FFF2-40B4-BE49-F238E27FC236}">
                    <a16:creationId xmlns:a16="http://schemas.microsoft.com/office/drawing/2014/main" id="{E74EF76A-7342-6C14-EBA2-FE626CDA535E}"/>
                  </a:ext>
                </a:extLst>
              </p:cNvPr>
              <p:cNvSpPr/>
              <p:nvPr/>
            </p:nvSpPr>
            <p:spPr>
              <a:xfrm>
                <a:off x="2073981" y="2706272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87" name="Rectangle 1186">
                <a:extLst>
                  <a:ext uri="{FF2B5EF4-FFF2-40B4-BE49-F238E27FC236}">
                    <a16:creationId xmlns:a16="http://schemas.microsoft.com/office/drawing/2014/main" id="{929B2F1D-C3C8-B918-7235-52E8313C9F55}"/>
                  </a:ext>
                </a:extLst>
              </p:cNvPr>
              <p:cNvSpPr/>
              <p:nvPr/>
            </p:nvSpPr>
            <p:spPr>
              <a:xfrm>
                <a:off x="2155805" y="2706272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88" name="Rectangle 1187">
                <a:extLst>
                  <a:ext uri="{FF2B5EF4-FFF2-40B4-BE49-F238E27FC236}">
                    <a16:creationId xmlns:a16="http://schemas.microsoft.com/office/drawing/2014/main" id="{9EBFD640-A218-3E8F-EA2E-35A0C9418DE0}"/>
                  </a:ext>
                </a:extLst>
              </p:cNvPr>
              <p:cNvSpPr/>
              <p:nvPr/>
            </p:nvSpPr>
            <p:spPr>
              <a:xfrm>
                <a:off x="1992156" y="2785634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89" name="Rectangle 1188">
                <a:extLst>
                  <a:ext uri="{FF2B5EF4-FFF2-40B4-BE49-F238E27FC236}">
                    <a16:creationId xmlns:a16="http://schemas.microsoft.com/office/drawing/2014/main" id="{BDA0AC15-50EA-49F0-F4C9-9C99D20AA2F2}"/>
                  </a:ext>
                </a:extLst>
              </p:cNvPr>
              <p:cNvSpPr/>
              <p:nvPr/>
            </p:nvSpPr>
            <p:spPr>
              <a:xfrm>
                <a:off x="2073981" y="2785634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90" name="Rectangle 1189">
                <a:extLst>
                  <a:ext uri="{FF2B5EF4-FFF2-40B4-BE49-F238E27FC236}">
                    <a16:creationId xmlns:a16="http://schemas.microsoft.com/office/drawing/2014/main" id="{9B5BCA22-7AF0-F515-D93E-2B9F24906F3D}"/>
                  </a:ext>
                </a:extLst>
              </p:cNvPr>
              <p:cNvSpPr/>
              <p:nvPr/>
            </p:nvSpPr>
            <p:spPr>
              <a:xfrm>
                <a:off x="2155805" y="2785634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91" name="Rectangle 1190">
                <a:extLst>
                  <a:ext uri="{FF2B5EF4-FFF2-40B4-BE49-F238E27FC236}">
                    <a16:creationId xmlns:a16="http://schemas.microsoft.com/office/drawing/2014/main" id="{2468879B-9849-3DBA-0CFC-94A133996A70}"/>
                  </a:ext>
                </a:extLst>
              </p:cNvPr>
              <p:cNvSpPr/>
              <p:nvPr/>
            </p:nvSpPr>
            <p:spPr>
              <a:xfrm>
                <a:off x="1992156" y="2864996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92" name="Rectangle 1191">
                <a:extLst>
                  <a:ext uri="{FF2B5EF4-FFF2-40B4-BE49-F238E27FC236}">
                    <a16:creationId xmlns:a16="http://schemas.microsoft.com/office/drawing/2014/main" id="{86568998-F73C-688B-6CB1-50BE8EE78971}"/>
                  </a:ext>
                </a:extLst>
              </p:cNvPr>
              <p:cNvSpPr/>
              <p:nvPr/>
            </p:nvSpPr>
            <p:spPr>
              <a:xfrm>
                <a:off x="2073981" y="2864996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93" name="Rectangle 1192">
                <a:extLst>
                  <a:ext uri="{FF2B5EF4-FFF2-40B4-BE49-F238E27FC236}">
                    <a16:creationId xmlns:a16="http://schemas.microsoft.com/office/drawing/2014/main" id="{CBC14341-334F-D2E3-E106-4E779CB1607E}"/>
                  </a:ext>
                </a:extLst>
              </p:cNvPr>
              <p:cNvSpPr/>
              <p:nvPr/>
            </p:nvSpPr>
            <p:spPr>
              <a:xfrm>
                <a:off x="2155805" y="2864996"/>
                <a:ext cx="36000" cy="36000"/>
              </a:xfrm>
              <a:prstGeom prst="rect">
                <a:avLst/>
              </a:prstGeom>
              <a:solidFill>
                <a:srgbClr val="DA161C"/>
              </a:solidFill>
              <a:ln>
                <a:solidFill>
                  <a:srgbClr val="DA161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94" name="Rectangle 1193">
                <a:extLst>
                  <a:ext uri="{FF2B5EF4-FFF2-40B4-BE49-F238E27FC236}">
                    <a16:creationId xmlns:a16="http://schemas.microsoft.com/office/drawing/2014/main" id="{8CA15086-47AA-E8D6-91EB-F5DC6331355F}"/>
                  </a:ext>
                </a:extLst>
              </p:cNvPr>
              <p:cNvSpPr/>
              <p:nvPr/>
            </p:nvSpPr>
            <p:spPr>
              <a:xfrm>
                <a:off x="1990027" y="2940014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96" name="Rectangle 1195">
                <a:extLst>
                  <a:ext uri="{FF2B5EF4-FFF2-40B4-BE49-F238E27FC236}">
                    <a16:creationId xmlns:a16="http://schemas.microsoft.com/office/drawing/2014/main" id="{8BEB3EF8-11F3-437D-5727-0CCA5F22F6B2}"/>
                  </a:ext>
                </a:extLst>
              </p:cNvPr>
              <p:cNvSpPr/>
              <p:nvPr/>
            </p:nvSpPr>
            <p:spPr>
              <a:xfrm>
                <a:off x="2153676" y="2940014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97" name="Rectangle 1196">
                <a:extLst>
                  <a:ext uri="{FF2B5EF4-FFF2-40B4-BE49-F238E27FC236}">
                    <a16:creationId xmlns:a16="http://schemas.microsoft.com/office/drawing/2014/main" id="{9BDA27BE-0DFB-BD99-1BC5-C9FE9DFFE9C5}"/>
                  </a:ext>
                </a:extLst>
              </p:cNvPr>
              <p:cNvSpPr/>
              <p:nvPr/>
            </p:nvSpPr>
            <p:spPr>
              <a:xfrm>
                <a:off x="1990027" y="3019376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98" name="Rectangle 1197">
                <a:extLst>
                  <a:ext uri="{FF2B5EF4-FFF2-40B4-BE49-F238E27FC236}">
                    <a16:creationId xmlns:a16="http://schemas.microsoft.com/office/drawing/2014/main" id="{F50F48CC-7974-E815-A3E1-34E9E06E8849}"/>
                  </a:ext>
                </a:extLst>
              </p:cNvPr>
              <p:cNvSpPr/>
              <p:nvPr/>
            </p:nvSpPr>
            <p:spPr>
              <a:xfrm>
                <a:off x="2071852" y="3019376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00" name="Rectangle 1199">
                <a:extLst>
                  <a:ext uri="{FF2B5EF4-FFF2-40B4-BE49-F238E27FC236}">
                    <a16:creationId xmlns:a16="http://schemas.microsoft.com/office/drawing/2014/main" id="{D85AEC21-E515-1D4C-0069-9F8C40874BD3}"/>
                  </a:ext>
                </a:extLst>
              </p:cNvPr>
              <p:cNvSpPr/>
              <p:nvPr/>
            </p:nvSpPr>
            <p:spPr>
              <a:xfrm>
                <a:off x="1992156" y="3098738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255" name="Groupe 1254">
              <a:extLst>
                <a:ext uri="{FF2B5EF4-FFF2-40B4-BE49-F238E27FC236}">
                  <a16:creationId xmlns:a16="http://schemas.microsoft.com/office/drawing/2014/main" id="{E6F3845C-2373-5F76-51E9-65584ECE5226}"/>
                </a:ext>
              </a:extLst>
            </p:cNvPr>
            <p:cNvGrpSpPr/>
            <p:nvPr/>
          </p:nvGrpSpPr>
          <p:grpSpPr>
            <a:xfrm>
              <a:off x="3533455" y="2885022"/>
              <a:ext cx="271237" cy="1942756"/>
              <a:chOff x="2275906" y="2103864"/>
              <a:chExt cx="170114" cy="1218456"/>
            </a:xfrm>
          </p:grpSpPr>
          <p:sp>
            <p:nvSpPr>
              <p:cNvPr id="1134" name="Rectangle 1133">
                <a:extLst>
                  <a:ext uri="{FF2B5EF4-FFF2-40B4-BE49-F238E27FC236}">
                    <a16:creationId xmlns:a16="http://schemas.microsoft.com/office/drawing/2014/main" id="{E6151FA8-0D7B-1AB4-C680-FE2E9AEA9B6B}"/>
                  </a:ext>
                </a:extLst>
              </p:cNvPr>
              <p:cNvSpPr/>
              <p:nvPr/>
            </p:nvSpPr>
            <p:spPr>
              <a:xfrm>
                <a:off x="2275906" y="2510016"/>
                <a:ext cx="170114" cy="812304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grpSp>
            <p:nvGrpSpPr>
              <p:cNvPr id="1144" name="Groupe 1143">
                <a:extLst>
                  <a:ext uri="{FF2B5EF4-FFF2-40B4-BE49-F238E27FC236}">
                    <a16:creationId xmlns:a16="http://schemas.microsoft.com/office/drawing/2014/main" id="{BBBA24B2-834B-2690-1323-80AF8955FF67}"/>
                  </a:ext>
                </a:extLst>
              </p:cNvPr>
              <p:cNvGrpSpPr/>
              <p:nvPr/>
            </p:nvGrpSpPr>
            <p:grpSpPr>
              <a:xfrm>
                <a:off x="2311557" y="2103864"/>
                <a:ext cx="93256" cy="480433"/>
                <a:chOff x="2311557" y="2103864"/>
                <a:chExt cx="93256" cy="480433"/>
              </a:xfrm>
            </p:grpSpPr>
            <p:sp>
              <p:nvSpPr>
                <p:cNvPr id="1135" name="Rectangle 1134">
                  <a:extLst>
                    <a:ext uri="{FF2B5EF4-FFF2-40B4-BE49-F238E27FC236}">
                      <a16:creationId xmlns:a16="http://schemas.microsoft.com/office/drawing/2014/main" id="{0B26542E-ACD9-01F2-5A22-778CF5CEE81B}"/>
                    </a:ext>
                  </a:extLst>
                </p:cNvPr>
                <p:cNvSpPr/>
                <p:nvPr/>
              </p:nvSpPr>
              <p:spPr>
                <a:xfrm>
                  <a:off x="2311557" y="2351454"/>
                  <a:ext cx="93256" cy="232843"/>
                </a:xfrm>
                <a:prstGeom prst="rect">
                  <a:avLst/>
                </a:pr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136" name="Rectangle 1135">
                  <a:extLst>
                    <a:ext uri="{FF2B5EF4-FFF2-40B4-BE49-F238E27FC236}">
                      <a16:creationId xmlns:a16="http://schemas.microsoft.com/office/drawing/2014/main" id="{2DE2ECD1-FD03-4EB3-1EC6-5F45384E7369}"/>
                    </a:ext>
                  </a:extLst>
                </p:cNvPr>
                <p:cNvSpPr/>
                <p:nvPr/>
              </p:nvSpPr>
              <p:spPr>
                <a:xfrm flipH="1">
                  <a:off x="2328156" y="2220009"/>
                  <a:ext cx="58657" cy="364288"/>
                </a:xfrm>
                <a:prstGeom prst="rect">
                  <a:avLst/>
                </a:pr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137" name="Rectangle 1136">
                  <a:extLst>
                    <a:ext uri="{FF2B5EF4-FFF2-40B4-BE49-F238E27FC236}">
                      <a16:creationId xmlns:a16="http://schemas.microsoft.com/office/drawing/2014/main" id="{B0A95BC3-9AF9-EABC-05AA-04433F82E19F}"/>
                    </a:ext>
                  </a:extLst>
                </p:cNvPr>
                <p:cNvSpPr/>
                <p:nvPr/>
              </p:nvSpPr>
              <p:spPr>
                <a:xfrm>
                  <a:off x="2348813" y="2103864"/>
                  <a:ext cx="18000" cy="328821"/>
                </a:xfrm>
                <a:prstGeom prst="rect">
                  <a:avLst/>
                </a:pr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sp>
            <p:nvSpPr>
              <p:cNvPr id="1212" name="Rectangle 1211">
                <a:extLst>
                  <a:ext uri="{FF2B5EF4-FFF2-40B4-BE49-F238E27FC236}">
                    <a16:creationId xmlns:a16="http://schemas.microsoft.com/office/drawing/2014/main" id="{784252C0-3BFB-4BF8-85D8-0FAABCA75AD6}"/>
                  </a:ext>
                </a:extLst>
              </p:cNvPr>
              <p:cNvSpPr/>
              <p:nvPr/>
            </p:nvSpPr>
            <p:spPr>
              <a:xfrm>
                <a:off x="2306963" y="2922733"/>
                <a:ext cx="108000" cy="36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13" name="Rectangle 1212">
                <a:extLst>
                  <a:ext uri="{FF2B5EF4-FFF2-40B4-BE49-F238E27FC236}">
                    <a16:creationId xmlns:a16="http://schemas.microsoft.com/office/drawing/2014/main" id="{C925A59B-4B19-035C-2B94-C71DFC2A1B0A}"/>
                  </a:ext>
                </a:extLst>
              </p:cNvPr>
              <p:cNvSpPr/>
              <p:nvPr/>
            </p:nvSpPr>
            <p:spPr>
              <a:xfrm>
                <a:off x="2306963" y="2797552"/>
                <a:ext cx="108000" cy="18000"/>
              </a:xfrm>
              <a:prstGeom prst="rect">
                <a:avLst/>
              </a:prstGeom>
              <a:solidFill>
                <a:srgbClr val="7556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14" name="Rectangle 1213">
                <a:extLst>
                  <a:ext uri="{FF2B5EF4-FFF2-40B4-BE49-F238E27FC236}">
                    <a16:creationId xmlns:a16="http://schemas.microsoft.com/office/drawing/2014/main" id="{F8052439-25F8-710F-D01D-4BD9B8CD3A53}"/>
                  </a:ext>
                </a:extLst>
              </p:cNvPr>
              <p:cNvSpPr/>
              <p:nvPr/>
            </p:nvSpPr>
            <p:spPr>
              <a:xfrm>
                <a:off x="2306963" y="2761918"/>
                <a:ext cx="108000" cy="18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15" name="Rectangle 1214">
                <a:extLst>
                  <a:ext uri="{FF2B5EF4-FFF2-40B4-BE49-F238E27FC236}">
                    <a16:creationId xmlns:a16="http://schemas.microsoft.com/office/drawing/2014/main" id="{844D1452-C720-3223-F483-A358CFA5BA97}"/>
                  </a:ext>
                </a:extLst>
              </p:cNvPr>
              <p:cNvSpPr/>
              <p:nvPr/>
            </p:nvSpPr>
            <p:spPr>
              <a:xfrm>
                <a:off x="2306963" y="2672591"/>
                <a:ext cx="108000" cy="18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16" name="Rectangle 1215">
                <a:extLst>
                  <a:ext uri="{FF2B5EF4-FFF2-40B4-BE49-F238E27FC236}">
                    <a16:creationId xmlns:a16="http://schemas.microsoft.com/office/drawing/2014/main" id="{AE9AA5EA-A9D6-88A1-5B3A-17D067C949BB}"/>
                  </a:ext>
                </a:extLst>
              </p:cNvPr>
              <p:cNvSpPr/>
              <p:nvPr/>
            </p:nvSpPr>
            <p:spPr>
              <a:xfrm>
                <a:off x="2306963" y="2553888"/>
                <a:ext cx="108000" cy="108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17" name="Rectangle 1216">
                <a:extLst>
                  <a:ext uri="{FF2B5EF4-FFF2-40B4-BE49-F238E27FC236}">
                    <a16:creationId xmlns:a16="http://schemas.microsoft.com/office/drawing/2014/main" id="{DD6FBFD6-F51E-A10B-8A35-498E71313290}"/>
                  </a:ext>
                </a:extLst>
              </p:cNvPr>
              <p:cNvSpPr/>
              <p:nvPr/>
            </p:nvSpPr>
            <p:spPr>
              <a:xfrm>
                <a:off x="2306963" y="2576922"/>
                <a:ext cx="108000" cy="108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18" name="Rectangle 1217">
                <a:extLst>
                  <a:ext uri="{FF2B5EF4-FFF2-40B4-BE49-F238E27FC236}">
                    <a16:creationId xmlns:a16="http://schemas.microsoft.com/office/drawing/2014/main" id="{249BFB12-4228-127F-660B-5E01E189C1E9}"/>
                  </a:ext>
                </a:extLst>
              </p:cNvPr>
              <p:cNvSpPr/>
              <p:nvPr/>
            </p:nvSpPr>
            <p:spPr>
              <a:xfrm>
                <a:off x="2306963" y="2600874"/>
                <a:ext cx="108000" cy="10800"/>
              </a:xfrm>
              <a:prstGeom prst="rect">
                <a:avLst/>
              </a:prstGeom>
              <a:solidFill>
                <a:srgbClr val="7556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254" name="Groupe 1253">
              <a:extLst>
                <a:ext uri="{FF2B5EF4-FFF2-40B4-BE49-F238E27FC236}">
                  <a16:creationId xmlns:a16="http://schemas.microsoft.com/office/drawing/2014/main" id="{98F08772-63F7-3922-BF9A-194F3871BAF2}"/>
                </a:ext>
              </a:extLst>
            </p:cNvPr>
            <p:cNvGrpSpPr/>
            <p:nvPr/>
          </p:nvGrpSpPr>
          <p:grpSpPr>
            <a:xfrm>
              <a:off x="3114245" y="4350258"/>
              <a:ext cx="1095942" cy="449403"/>
              <a:chOff x="2012986" y="3022830"/>
              <a:chExt cx="687352" cy="281856"/>
            </a:xfrm>
          </p:grpSpPr>
          <p:sp>
            <p:nvSpPr>
              <p:cNvPr id="1209" name="Rectangle 1208">
                <a:extLst>
                  <a:ext uri="{FF2B5EF4-FFF2-40B4-BE49-F238E27FC236}">
                    <a16:creationId xmlns:a16="http://schemas.microsoft.com/office/drawing/2014/main" id="{A1B87F9D-B5F6-06D5-AFD7-F6BA8C2BF44D}"/>
                  </a:ext>
                </a:extLst>
              </p:cNvPr>
              <p:cNvSpPr/>
              <p:nvPr/>
            </p:nvSpPr>
            <p:spPr>
              <a:xfrm>
                <a:off x="2012986" y="3022830"/>
                <a:ext cx="687352" cy="281856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20" name="Rectangle 1219">
                <a:extLst>
                  <a:ext uri="{FF2B5EF4-FFF2-40B4-BE49-F238E27FC236}">
                    <a16:creationId xmlns:a16="http://schemas.microsoft.com/office/drawing/2014/main" id="{F2E3DD86-B134-99EA-D2FF-1D8285CD878B}"/>
                  </a:ext>
                </a:extLst>
              </p:cNvPr>
              <p:cNvSpPr/>
              <p:nvPr/>
            </p:nvSpPr>
            <p:spPr>
              <a:xfrm>
                <a:off x="2081067" y="3171270"/>
                <a:ext cx="540000" cy="18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21" name="Rectangle 1220">
                <a:extLst>
                  <a:ext uri="{FF2B5EF4-FFF2-40B4-BE49-F238E27FC236}">
                    <a16:creationId xmlns:a16="http://schemas.microsoft.com/office/drawing/2014/main" id="{539B05B8-6342-CA10-5697-1C14A6EFA297}"/>
                  </a:ext>
                </a:extLst>
              </p:cNvPr>
              <p:cNvSpPr/>
              <p:nvPr/>
            </p:nvSpPr>
            <p:spPr>
              <a:xfrm>
                <a:off x="2081170" y="3206734"/>
                <a:ext cx="540000" cy="18000"/>
              </a:xfrm>
              <a:prstGeom prst="rect">
                <a:avLst/>
              </a:prstGeom>
              <a:solidFill>
                <a:srgbClr val="DA161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22" name="Rectangle 1221">
                <a:extLst>
                  <a:ext uri="{FF2B5EF4-FFF2-40B4-BE49-F238E27FC236}">
                    <a16:creationId xmlns:a16="http://schemas.microsoft.com/office/drawing/2014/main" id="{185C14A1-AE62-6943-76C2-DD9D7F2FB046}"/>
                  </a:ext>
                </a:extLst>
              </p:cNvPr>
              <p:cNvSpPr/>
              <p:nvPr/>
            </p:nvSpPr>
            <p:spPr>
              <a:xfrm>
                <a:off x="2096629" y="3084748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23" name="Rectangle 1222">
                <a:extLst>
                  <a:ext uri="{FF2B5EF4-FFF2-40B4-BE49-F238E27FC236}">
                    <a16:creationId xmlns:a16="http://schemas.microsoft.com/office/drawing/2014/main" id="{C7FE47F7-7A2B-3AFA-E006-CBED64212E9B}"/>
                  </a:ext>
                </a:extLst>
              </p:cNvPr>
              <p:cNvSpPr/>
              <p:nvPr/>
            </p:nvSpPr>
            <p:spPr>
              <a:xfrm>
                <a:off x="2256425" y="3083471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257" name="Groupe 1256">
              <a:extLst>
                <a:ext uri="{FF2B5EF4-FFF2-40B4-BE49-F238E27FC236}">
                  <a16:creationId xmlns:a16="http://schemas.microsoft.com/office/drawing/2014/main" id="{6BC959A0-5820-363E-05E9-C552CC241ED3}"/>
                </a:ext>
              </a:extLst>
            </p:cNvPr>
            <p:cNvGrpSpPr/>
            <p:nvPr/>
          </p:nvGrpSpPr>
          <p:grpSpPr>
            <a:xfrm>
              <a:off x="1661350" y="3651044"/>
              <a:ext cx="628675" cy="1249632"/>
              <a:chOff x="1101761" y="2584297"/>
              <a:chExt cx="394292" cy="783743"/>
            </a:xfrm>
          </p:grpSpPr>
          <p:sp>
            <p:nvSpPr>
              <p:cNvPr id="1140" name="Trapèze 1139">
                <a:extLst>
                  <a:ext uri="{FF2B5EF4-FFF2-40B4-BE49-F238E27FC236}">
                    <a16:creationId xmlns:a16="http://schemas.microsoft.com/office/drawing/2014/main" id="{EC871F2A-2D64-32F3-EA21-B3139AB7816E}"/>
                  </a:ext>
                </a:extLst>
              </p:cNvPr>
              <p:cNvSpPr/>
              <p:nvPr/>
            </p:nvSpPr>
            <p:spPr>
              <a:xfrm>
                <a:off x="1202890" y="2584297"/>
                <a:ext cx="191600" cy="122321"/>
              </a:xfrm>
              <a:prstGeom prst="trapezoid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41" name="Rectangle 1140">
                <a:extLst>
                  <a:ext uri="{FF2B5EF4-FFF2-40B4-BE49-F238E27FC236}">
                    <a16:creationId xmlns:a16="http://schemas.microsoft.com/office/drawing/2014/main" id="{B1D9007D-33D2-443D-6987-2ADE3CFA0AF7}"/>
                  </a:ext>
                </a:extLst>
              </p:cNvPr>
              <p:cNvSpPr/>
              <p:nvPr/>
            </p:nvSpPr>
            <p:spPr>
              <a:xfrm>
                <a:off x="1101761" y="2790409"/>
                <a:ext cx="394292" cy="577631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143" name="Rectangle 1142">
                <a:extLst>
                  <a:ext uri="{FF2B5EF4-FFF2-40B4-BE49-F238E27FC236}">
                    <a16:creationId xmlns:a16="http://schemas.microsoft.com/office/drawing/2014/main" id="{8537B799-DFC0-4898-5542-CCC9DA851629}"/>
                  </a:ext>
                </a:extLst>
              </p:cNvPr>
              <p:cNvSpPr/>
              <p:nvPr/>
            </p:nvSpPr>
            <p:spPr>
              <a:xfrm>
                <a:off x="1152229" y="2698522"/>
                <a:ext cx="293443" cy="577631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24" name="Rectangle 1223">
                <a:extLst>
                  <a:ext uri="{FF2B5EF4-FFF2-40B4-BE49-F238E27FC236}">
                    <a16:creationId xmlns:a16="http://schemas.microsoft.com/office/drawing/2014/main" id="{C7E29594-F3EB-53F5-4C25-CB512DF7C14E}"/>
                  </a:ext>
                </a:extLst>
              </p:cNvPr>
              <p:cNvSpPr/>
              <p:nvPr/>
            </p:nvSpPr>
            <p:spPr>
              <a:xfrm>
                <a:off x="1191200" y="2726292"/>
                <a:ext cx="216000" cy="36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25" name="Rectangle 1224">
                <a:extLst>
                  <a:ext uri="{FF2B5EF4-FFF2-40B4-BE49-F238E27FC236}">
                    <a16:creationId xmlns:a16="http://schemas.microsoft.com/office/drawing/2014/main" id="{89E8DFA2-BB83-BB12-D5F5-7B8C3BE9C63B}"/>
                  </a:ext>
                </a:extLst>
              </p:cNvPr>
              <p:cNvSpPr/>
              <p:nvPr/>
            </p:nvSpPr>
            <p:spPr>
              <a:xfrm>
                <a:off x="1147888" y="2842202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26" name="Rectangle 1225">
                <a:extLst>
                  <a:ext uri="{FF2B5EF4-FFF2-40B4-BE49-F238E27FC236}">
                    <a16:creationId xmlns:a16="http://schemas.microsoft.com/office/drawing/2014/main" id="{900322D6-B699-571A-ACA7-98D8FCB54F38}"/>
                  </a:ext>
                </a:extLst>
              </p:cNvPr>
              <p:cNvSpPr/>
              <p:nvPr/>
            </p:nvSpPr>
            <p:spPr>
              <a:xfrm>
                <a:off x="1229713" y="2842202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27" name="Rectangle 1226">
                <a:extLst>
                  <a:ext uri="{FF2B5EF4-FFF2-40B4-BE49-F238E27FC236}">
                    <a16:creationId xmlns:a16="http://schemas.microsoft.com/office/drawing/2014/main" id="{F3ED9E91-7633-0C1F-2455-78F838FC4771}"/>
                  </a:ext>
                </a:extLst>
              </p:cNvPr>
              <p:cNvSpPr/>
              <p:nvPr/>
            </p:nvSpPr>
            <p:spPr>
              <a:xfrm>
                <a:off x="1305822" y="2842202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29" name="Rectangle 1228">
                <a:extLst>
                  <a:ext uri="{FF2B5EF4-FFF2-40B4-BE49-F238E27FC236}">
                    <a16:creationId xmlns:a16="http://schemas.microsoft.com/office/drawing/2014/main" id="{05D14090-615A-4DDE-6048-8758409B66B8}"/>
                  </a:ext>
                </a:extLst>
              </p:cNvPr>
              <p:cNvSpPr/>
              <p:nvPr/>
            </p:nvSpPr>
            <p:spPr>
              <a:xfrm>
                <a:off x="1229713" y="2921564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30" name="Rectangle 1229">
                <a:extLst>
                  <a:ext uri="{FF2B5EF4-FFF2-40B4-BE49-F238E27FC236}">
                    <a16:creationId xmlns:a16="http://schemas.microsoft.com/office/drawing/2014/main" id="{89C0F407-4954-79BD-42BD-22CBF52D2247}"/>
                  </a:ext>
                </a:extLst>
              </p:cNvPr>
              <p:cNvSpPr/>
              <p:nvPr/>
            </p:nvSpPr>
            <p:spPr>
              <a:xfrm>
                <a:off x="1307727" y="2921564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31" name="Rectangle 1230">
                <a:extLst>
                  <a:ext uri="{FF2B5EF4-FFF2-40B4-BE49-F238E27FC236}">
                    <a16:creationId xmlns:a16="http://schemas.microsoft.com/office/drawing/2014/main" id="{2508F182-5B92-44E3-7077-F3116CA476DC}"/>
                  </a:ext>
                </a:extLst>
              </p:cNvPr>
              <p:cNvSpPr/>
              <p:nvPr/>
            </p:nvSpPr>
            <p:spPr>
              <a:xfrm>
                <a:off x="1150017" y="2996840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32" name="Rectangle 1231">
                <a:extLst>
                  <a:ext uri="{FF2B5EF4-FFF2-40B4-BE49-F238E27FC236}">
                    <a16:creationId xmlns:a16="http://schemas.microsoft.com/office/drawing/2014/main" id="{66AB90C5-46C5-322A-C03A-6ED183D27B03}"/>
                  </a:ext>
                </a:extLst>
              </p:cNvPr>
              <p:cNvSpPr/>
              <p:nvPr/>
            </p:nvSpPr>
            <p:spPr>
              <a:xfrm>
                <a:off x="1231842" y="2996840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33" name="Rectangle 1232">
                <a:extLst>
                  <a:ext uri="{FF2B5EF4-FFF2-40B4-BE49-F238E27FC236}">
                    <a16:creationId xmlns:a16="http://schemas.microsoft.com/office/drawing/2014/main" id="{1B9D4BC1-A317-8FC9-CD10-D22CD22C9638}"/>
                  </a:ext>
                </a:extLst>
              </p:cNvPr>
              <p:cNvSpPr/>
              <p:nvPr/>
            </p:nvSpPr>
            <p:spPr>
              <a:xfrm>
                <a:off x="1153516" y="3155494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34" name="Rectangle 1233">
                <a:extLst>
                  <a:ext uri="{FF2B5EF4-FFF2-40B4-BE49-F238E27FC236}">
                    <a16:creationId xmlns:a16="http://schemas.microsoft.com/office/drawing/2014/main" id="{C0E7AC6F-633A-A80C-2D71-83FE372F37F7}"/>
                  </a:ext>
                </a:extLst>
              </p:cNvPr>
              <p:cNvSpPr/>
              <p:nvPr/>
            </p:nvSpPr>
            <p:spPr>
              <a:xfrm>
                <a:off x="1306372" y="2998632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36" name="Rectangle 1235">
                <a:extLst>
                  <a:ext uri="{FF2B5EF4-FFF2-40B4-BE49-F238E27FC236}">
                    <a16:creationId xmlns:a16="http://schemas.microsoft.com/office/drawing/2014/main" id="{5D4D8D03-4C3F-6360-649A-30F430E25076}"/>
                  </a:ext>
                </a:extLst>
              </p:cNvPr>
              <p:cNvSpPr/>
              <p:nvPr/>
            </p:nvSpPr>
            <p:spPr>
              <a:xfrm>
                <a:off x="1232167" y="3077994"/>
                <a:ext cx="36000" cy="36000"/>
              </a:xfrm>
              <a:prstGeom prst="rect">
                <a:avLst/>
              </a:prstGeom>
              <a:solidFill>
                <a:srgbClr val="DA161C"/>
              </a:solidFill>
              <a:ln>
                <a:solidFill>
                  <a:srgbClr val="DA161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37" name="Rectangle 1236">
                <a:extLst>
                  <a:ext uri="{FF2B5EF4-FFF2-40B4-BE49-F238E27FC236}">
                    <a16:creationId xmlns:a16="http://schemas.microsoft.com/office/drawing/2014/main" id="{C9FFDF20-3408-E6B0-0300-5AE6A879609E}"/>
                  </a:ext>
                </a:extLst>
              </p:cNvPr>
              <p:cNvSpPr/>
              <p:nvPr/>
            </p:nvSpPr>
            <p:spPr>
              <a:xfrm>
                <a:off x="1306372" y="3077994"/>
                <a:ext cx="36000" cy="36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39" name="Rectangle 1238">
                <a:extLst>
                  <a:ext uri="{FF2B5EF4-FFF2-40B4-BE49-F238E27FC236}">
                    <a16:creationId xmlns:a16="http://schemas.microsoft.com/office/drawing/2014/main" id="{9D001BE3-7FE5-EAB1-4607-7992F969D2AE}"/>
                  </a:ext>
                </a:extLst>
              </p:cNvPr>
              <p:cNvSpPr/>
              <p:nvPr/>
            </p:nvSpPr>
            <p:spPr>
              <a:xfrm>
                <a:off x="1232391" y="3155175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40" name="Rectangle 1239">
                <a:extLst>
                  <a:ext uri="{FF2B5EF4-FFF2-40B4-BE49-F238E27FC236}">
                    <a16:creationId xmlns:a16="http://schemas.microsoft.com/office/drawing/2014/main" id="{C32B026E-28EE-9BA6-B791-243036C89D82}"/>
                  </a:ext>
                </a:extLst>
              </p:cNvPr>
              <p:cNvSpPr/>
              <p:nvPr/>
            </p:nvSpPr>
            <p:spPr>
              <a:xfrm>
                <a:off x="1306596" y="3155175"/>
                <a:ext cx="36000" cy="36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312" name="Groupe 1311">
              <a:extLst>
                <a:ext uri="{FF2B5EF4-FFF2-40B4-BE49-F238E27FC236}">
                  <a16:creationId xmlns:a16="http://schemas.microsoft.com/office/drawing/2014/main" id="{B46EF26A-1580-A9F3-74B5-C5CE1738A8F7}"/>
                </a:ext>
              </a:extLst>
            </p:cNvPr>
            <p:cNvGrpSpPr/>
            <p:nvPr/>
          </p:nvGrpSpPr>
          <p:grpSpPr>
            <a:xfrm>
              <a:off x="96224" y="3079510"/>
              <a:ext cx="419022" cy="1748268"/>
              <a:chOff x="120147" y="2225843"/>
              <a:chExt cx="262802" cy="1096477"/>
            </a:xfrm>
          </p:grpSpPr>
          <p:grpSp>
            <p:nvGrpSpPr>
              <p:cNvPr id="1252" name="Groupe 1251">
                <a:extLst>
                  <a:ext uri="{FF2B5EF4-FFF2-40B4-BE49-F238E27FC236}">
                    <a16:creationId xmlns:a16="http://schemas.microsoft.com/office/drawing/2014/main" id="{A29885EF-63C6-F925-71CD-74F627C64F94}"/>
                  </a:ext>
                </a:extLst>
              </p:cNvPr>
              <p:cNvGrpSpPr/>
              <p:nvPr/>
            </p:nvGrpSpPr>
            <p:grpSpPr>
              <a:xfrm>
                <a:off x="120147" y="2225843"/>
                <a:ext cx="262802" cy="1096477"/>
                <a:chOff x="120147" y="2225843"/>
                <a:chExt cx="262802" cy="1096477"/>
              </a:xfrm>
            </p:grpSpPr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C47E8D76-BA48-3AF4-C261-35C955355FB2}"/>
                    </a:ext>
                  </a:extLst>
                </p:cNvPr>
                <p:cNvSpPr/>
                <p:nvPr/>
              </p:nvSpPr>
              <p:spPr>
                <a:xfrm>
                  <a:off x="120147" y="2272784"/>
                  <a:ext cx="262802" cy="1049536"/>
                </a:xfrm>
                <a:prstGeom prst="rect">
                  <a:avLst/>
                </a:pr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129" name="Rectangle 1128">
                  <a:extLst>
                    <a:ext uri="{FF2B5EF4-FFF2-40B4-BE49-F238E27FC236}">
                      <a16:creationId xmlns:a16="http://schemas.microsoft.com/office/drawing/2014/main" id="{8CDEA34C-0572-8EAB-3413-FE2FEF75A286}"/>
                    </a:ext>
                  </a:extLst>
                </p:cNvPr>
                <p:cNvSpPr/>
                <p:nvPr/>
              </p:nvSpPr>
              <p:spPr>
                <a:xfrm>
                  <a:off x="161354" y="2225843"/>
                  <a:ext cx="180388" cy="92661"/>
                </a:xfrm>
                <a:prstGeom prst="rect">
                  <a:avLst/>
                </a:pr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sp>
            <p:nvSpPr>
              <p:cNvPr id="1270" name="Rectangle 1269">
                <a:extLst>
                  <a:ext uri="{FF2B5EF4-FFF2-40B4-BE49-F238E27FC236}">
                    <a16:creationId xmlns:a16="http://schemas.microsoft.com/office/drawing/2014/main" id="{110E6BDF-7F49-3EF0-07B5-C34FC7401203}"/>
                  </a:ext>
                </a:extLst>
              </p:cNvPr>
              <p:cNvSpPr/>
              <p:nvPr/>
            </p:nvSpPr>
            <p:spPr>
              <a:xfrm>
                <a:off x="170755" y="2350712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71" name="Rectangle 1270">
                <a:extLst>
                  <a:ext uri="{FF2B5EF4-FFF2-40B4-BE49-F238E27FC236}">
                    <a16:creationId xmlns:a16="http://schemas.microsoft.com/office/drawing/2014/main" id="{FEA16636-5A7C-D8E5-3221-541A4152E4B4}"/>
                  </a:ext>
                </a:extLst>
              </p:cNvPr>
              <p:cNvSpPr/>
              <p:nvPr/>
            </p:nvSpPr>
            <p:spPr>
              <a:xfrm>
                <a:off x="172660" y="2430074"/>
                <a:ext cx="18000" cy="18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82DE7880-EEF1-DB8A-866E-C5864270DE4A}"/>
                  </a:ext>
                </a:extLst>
              </p:cNvPr>
              <p:cNvSpPr/>
              <p:nvPr/>
            </p:nvSpPr>
            <p:spPr>
              <a:xfrm>
                <a:off x="281245" y="2506922"/>
                <a:ext cx="18000" cy="18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73" name="Rectangle 1272">
                <a:extLst>
                  <a:ext uri="{FF2B5EF4-FFF2-40B4-BE49-F238E27FC236}">
                    <a16:creationId xmlns:a16="http://schemas.microsoft.com/office/drawing/2014/main" id="{C0A552A1-63A1-BE95-2EA1-6903900E0D13}"/>
                  </a:ext>
                </a:extLst>
              </p:cNvPr>
              <p:cNvSpPr/>
              <p:nvPr/>
            </p:nvSpPr>
            <p:spPr>
              <a:xfrm>
                <a:off x="281245" y="2586284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74" name="Rectangle 1273">
                <a:extLst>
                  <a:ext uri="{FF2B5EF4-FFF2-40B4-BE49-F238E27FC236}">
                    <a16:creationId xmlns:a16="http://schemas.microsoft.com/office/drawing/2014/main" id="{0C3141A0-6A69-24E0-8E57-8A6E324B1CF7}"/>
                  </a:ext>
                </a:extLst>
              </p:cNvPr>
              <p:cNvSpPr/>
              <p:nvPr/>
            </p:nvSpPr>
            <p:spPr>
              <a:xfrm>
                <a:off x="225841" y="2689802"/>
                <a:ext cx="18000" cy="18000"/>
              </a:xfrm>
              <a:prstGeom prst="rect">
                <a:avLst/>
              </a:prstGeom>
              <a:solidFill>
                <a:srgbClr val="DA161C"/>
              </a:solidFill>
              <a:ln>
                <a:solidFill>
                  <a:srgbClr val="DA161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FF82DA62-BEAE-BFD1-70E6-293EAC3E0FB2}"/>
                  </a:ext>
                </a:extLst>
              </p:cNvPr>
              <p:cNvSpPr/>
              <p:nvPr/>
            </p:nvSpPr>
            <p:spPr>
              <a:xfrm>
                <a:off x="225841" y="2769164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76" name="Rectangle 1275">
                <a:extLst>
                  <a:ext uri="{FF2B5EF4-FFF2-40B4-BE49-F238E27FC236}">
                    <a16:creationId xmlns:a16="http://schemas.microsoft.com/office/drawing/2014/main" id="{78E2C35B-6F81-E7A2-6EEC-8094B638CF05}"/>
                  </a:ext>
                </a:extLst>
              </p:cNvPr>
              <p:cNvSpPr/>
              <p:nvPr/>
            </p:nvSpPr>
            <p:spPr>
              <a:xfrm>
                <a:off x="159850" y="2880115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77" name="Rectangle 1276">
                <a:extLst>
                  <a:ext uri="{FF2B5EF4-FFF2-40B4-BE49-F238E27FC236}">
                    <a16:creationId xmlns:a16="http://schemas.microsoft.com/office/drawing/2014/main" id="{38397BAF-A578-BDF7-FE94-EA2193B5D899}"/>
                  </a:ext>
                </a:extLst>
              </p:cNvPr>
              <p:cNvSpPr/>
              <p:nvPr/>
            </p:nvSpPr>
            <p:spPr>
              <a:xfrm>
                <a:off x="159850" y="2959477"/>
                <a:ext cx="18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sp>
          <p:nvSpPr>
            <p:cNvPr id="1041" name="Triangle isocèle 1040">
              <a:extLst>
                <a:ext uri="{FF2B5EF4-FFF2-40B4-BE49-F238E27FC236}">
                  <a16:creationId xmlns:a16="http://schemas.microsoft.com/office/drawing/2014/main" id="{1BBB167D-A64B-275D-6975-D728C8DB0013}"/>
                </a:ext>
              </a:extLst>
            </p:cNvPr>
            <p:cNvSpPr/>
            <p:nvPr/>
          </p:nvSpPr>
          <p:spPr>
            <a:xfrm flipV="1">
              <a:off x="257976" y="8749781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42" name="Triangle isocèle 1040">
              <a:extLst>
                <a:ext uri="{FF2B5EF4-FFF2-40B4-BE49-F238E27FC236}">
                  <a16:creationId xmlns:a16="http://schemas.microsoft.com/office/drawing/2014/main" id="{3BDB8382-4FA0-43DC-C0E4-1CEF526BD887}"/>
                </a:ext>
              </a:extLst>
            </p:cNvPr>
            <p:cNvSpPr/>
            <p:nvPr/>
          </p:nvSpPr>
          <p:spPr>
            <a:xfrm flipV="1">
              <a:off x="345904" y="8749872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43" name="Triangle isocèle 1040">
              <a:extLst>
                <a:ext uri="{FF2B5EF4-FFF2-40B4-BE49-F238E27FC236}">
                  <a16:creationId xmlns:a16="http://schemas.microsoft.com/office/drawing/2014/main" id="{3F498A9E-58DF-E22F-8E03-C03F9E7A3180}"/>
                </a:ext>
              </a:extLst>
            </p:cNvPr>
            <p:cNvSpPr/>
            <p:nvPr/>
          </p:nvSpPr>
          <p:spPr>
            <a:xfrm flipV="1">
              <a:off x="170047" y="8747483"/>
              <a:ext cx="107373" cy="125795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45" name="Triangle isocèle 1040">
              <a:extLst>
                <a:ext uri="{FF2B5EF4-FFF2-40B4-BE49-F238E27FC236}">
                  <a16:creationId xmlns:a16="http://schemas.microsoft.com/office/drawing/2014/main" id="{DE741AB7-628F-027F-9845-E15D4D63EA54}"/>
                </a:ext>
              </a:extLst>
            </p:cNvPr>
            <p:cNvSpPr/>
            <p:nvPr/>
          </p:nvSpPr>
          <p:spPr>
            <a:xfrm flipH="1" flipV="1">
              <a:off x="521762" y="8749781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46" name="Triangle isocèle 1040">
              <a:extLst>
                <a:ext uri="{FF2B5EF4-FFF2-40B4-BE49-F238E27FC236}">
                  <a16:creationId xmlns:a16="http://schemas.microsoft.com/office/drawing/2014/main" id="{F895D7F2-2084-6556-13A6-DBB8707965A8}"/>
                </a:ext>
              </a:extLst>
            </p:cNvPr>
            <p:cNvSpPr/>
            <p:nvPr/>
          </p:nvSpPr>
          <p:spPr>
            <a:xfrm flipH="1" flipV="1">
              <a:off x="609690" y="8749872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47" name="Triangle isocèle 1040">
              <a:extLst>
                <a:ext uri="{FF2B5EF4-FFF2-40B4-BE49-F238E27FC236}">
                  <a16:creationId xmlns:a16="http://schemas.microsoft.com/office/drawing/2014/main" id="{3EB4CFB9-6130-6281-ABE8-B7ECFC2DC737}"/>
                </a:ext>
              </a:extLst>
            </p:cNvPr>
            <p:cNvSpPr/>
            <p:nvPr/>
          </p:nvSpPr>
          <p:spPr>
            <a:xfrm flipH="1" flipV="1">
              <a:off x="433833" y="8747485"/>
              <a:ext cx="107373" cy="113538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48" name="Triangle isocèle 1040">
              <a:extLst>
                <a:ext uri="{FF2B5EF4-FFF2-40B4-BE49-F238E27FC236}">
                  <a16:creationId xmlns:a16="http://schemas.microsoft.com/office/drawing/2014/main" id="{A6D669D7-836F-0CF2-3296-A733DFD7C51A}"/>
                </a:ext>
              </a:extLst>
            </p:cNvPr>
            <p:cNvSpPr/>
            <p:nvPr/>
          </p:nvSpPr>
          <p:spPr>
            <a:xfrm flipV="1">
              <a:off x="785547" y="8749781"/>
              <a:ext cx="107373" cy="160451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49" name="Triangle isocèle 1040">
              <a:extLst>
                <a:ext uri="{FF2B5EF4-FFF2-40B4-BE49-F238E27FC236}">
                  <a16:creationId xmlns:a16="http://schemas.microsoft.com/office/drawing/2014/main" id="{28249227-BBF8-F76A-C450-9E9A191C14AC}"/>
                </a:ext>
              </a:extLst>
            </p:cNvPr>
            <p:cNvSpPr/>
            <p:nvPr/>
          </p:nvSpPr>
          <p:spPr>
            <a:xfrm flipV="1">
              <a:off x="1225191" y="8749872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50" name="Triangle isocèle 1040">
              <a:extLst>
                <a:ext uri="{FF2B5EF4-FFF2-40B4-BE49-F238E27FC236}">
                  <a16:creationId xmlns:a16="http://schemas.microsoft.com/office/drawing/2014/main" id="{80BC4BF3-9C0D-04DB-EFEE-10FF87468408}"/>
                </a:ext>
              </a:extLst>
            </p:cNvPr>
            <p:cNvSpPr/>
            <p:nvPr/>
          </p:nvSpPr>
          <p:spPr>
            <a:xfrm flipV="1">
              <a:off x="697619" y="8747485"/>
              <a:ext cx="107373" cy="113538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51" name="Triangle isocèle 1040">
              <a:extLst>
                <a:ext uri="{FF2B5EF4-FFF2-40B4-BE49-F238E27FC236}">
                  <a16:creationId xmlns:a16="http://schemas.microsoft.com/office/drawing/2014/main" id="{08832F83-6647-F931-7EDA-53B284F3C8E4}"/>
                </a:ext>
              </a:extLst>
            </p:cNvPr>
            <p:cNvSpPr/>
            <p:nvPr/>
          </p:nvSpPr>
          <p:spPr>
            <a:xfrm flipV="1">
              <a:off x="961405" y="8747485"/>
              <a:ext cx="107373" cy="113538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52" name="Triangle isocèle 1040">
              <a:extLst>
                <a:ext uri="{FF2B5EF4-FFF2-40B4-BE49-F238E27FC236}">
                  <a16:creationId xmlns:a16="http://schemas.microsoft.com/office/drawing/2014/main" id="{4B97689F-CD26-31CD-488C-F69400FD057C}"/>
                </a:ext>
              </a:extLst>
            </p:cNvPr>
            <p:cNvSpPr/>
            <p:nvPr/>
          </p:nvSpPr>
          <p:spPr>
            <a:xfrm flipV="1">
              <a:off x="-5810" y="8749781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53" name="Triangle isocèle 1040">
              <a:extLst>
                <a:ext uri="{FF2B5EF4-FFF2-40B4-BE49-F238E27FC236}">
                  <a16:creationId xmlns:a16="http://schemas.microsoft.com/office/drawing/2014/main" id="{282C05B5-FC08-CAB7-2A85-890FFBB67BCC}"/>
                </a:ext>
              </a:extLst>
            </p:cNvPr>
            <p:cNvSpPr/>
            <p:nvPr/>
          </p:nvSpPr>
          <p:spPr>
            <a:xfrm flipV="1">
              <a:off x="82118" y="8749872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54" name="Triangle isocèle 1040">
              <a:extLst>
                <a:ext uri="{FF2B5EF4-FFF2-40B4-BE49-F238E27FC236}">
                  <a16:creationId xmlns:a16="http://schemas.microsoft.com/office/drawing/2014/main" id="{10D9641A-69A0-3234-8BA8-AC7A6E46A899}"/>
                </a:ext>
              </a:extLst>
            </p:cNvPr>
            <p:cNvSpPr/>
            <p:nvPr/>
          </p:nvSpPr>
          <p:spPr>
            <a:xfrm flipV="1">
              <a:off x="1049333" y="8749781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55" name="Triangle isocèle 1040">
              <a:extLst>
                <a:ext uri="{FF2B5EF4-FFF2-40B4-BE49-F238E27FC236}">
                  <a16:creationId xmlns:a16="http://schemas.microsoft.com/office/drawing/2014/main" id="{C6E3C3CC-1D00-7A5E-E028-2BF0FA8F99EB}"/>
                </a:ext>
              </a:extLst>
            </p:cNvPr>
            <p:cNvSpPr/>
            <p:nvPr/>
          </p:nvSpPr>
          <p:spPr>
            <a:xfrm flipV="1">
              <a:off x="1137262" y="8749872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56" name="Triangle isocèle 1040">
              <a:extLst>
                <a:ext uri="{FF2B5EF4-FFF2-40B4-BE49-F238E27FC236}">
                  <a16:creationId xmlns:a16="http://schemas.microsoft.com/office/drawing/2014/main" id="{1D0D4D9D-1C56-C0C4-1C42-9612C001F674}"/>
                </a:ext>
              </a:extLst>
            </p:cNvPr>
            <p:cNvSpPr/>
            <p:nvPr/>
          </p:nvSpPr>
          <p:spPr>
            <a:xfrm flipV="1">
              <a:off x="873476" y="8749781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57" name="Triangle isocèle 1040">
              <a:extLst>
                <a:ext uri="{FF2B5EF4-FFF2-40B4-BE49-F238E27FC236}">
                  <a16:creationId xmlns:a16="http://schemas.microsoft.com/office/drawing/2014/main" id="{6CF83905-B42B-2EA4-1FA5-3B4A524BA867}"/>
                </a:ext>
              </a:extLst>
            </p:cNvPr>
            <p:cNvSpPr/>
            <p:nvPr/>
          </p:nvSpPr>
          <p:spPr>
            <a:xfrm flipV="1">
              <a:off x="-93739" y="8749872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0" name="Triangle isocèle 1040">
              <a:extLst>
                <a:ext uri="{FF2B5EF4-FFF2-40B4-BE49-F238E27FC236}">
                  <a16:creationId xmlns:a16="http://schemas.microsoft.com/office/drawing/2014/main" id="{27938E04-BDC9-FBEC-A181-ACD2F9DEA58E}"/>
                </a:ext>
              </a:extLst>
            </p:cNvPr>
            <p:cNvSpPr/>
            <p:nvPr/>
          </p:nvSpPr>
          <p:spPr>
            <a:xfrm flipV="1">
              <a:off x="1664834" y="8747394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1" name="Triangle isocèle 1040">
              <a:extLst>
                <a:ext uri="{FF2B5EF4-FFF2-40B4-BE49-F238E27FC236}">
                  <a16:creationId xmlns:a16="http://schemas.microsoft.com/office/drawing/2014/main" id="{B33338E1-8C45-4CE3-470C-86A0ECC0A217}"/>
                </a:ext>
              </a:extLst>
            </p:cNvPr>
            <p:cNvSpPr/>
            <p:nvPr/>
          </p:nvSpPr>
          <p:spPr>
            <a:xfrm flipV="1">
              <a:off x="1752763" y="8747485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2" name="Triangle isocèle 1040">
              <a:extLst>
                <a:ext uri="{FF2B5EF4-FFF2-40B4-BE49-F238E27FC236}">
                  <a16:creationId xmlns:a16="http://schemas.microsoft.com/office/drawing/2014/main" id="{F7507524-E8AD-AECD-7F9B-87FF7253A404}"/>
                </a:ext>
              </a:extLst>
            </p:cNvPr>
            <p:cNvSpPr/>
            <p:nvPr/>
          </p:nvSpPr>
          <p:spPr>
            <a:xfrm flipV="1">
              <a:off x="1576905" y="8745097"/>
              <a:ext cx="107373" cy="113538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3" name="Triangle isocèle 1040">
              <a:extLst>
                <a:ext uri="{FF2B5EF4-FFF2-40B4-BE49-F238E27FC236}">
                  <a16:creationId xmlns:a16="http://schemas.microsoft.com/office/drawing/2014/main" id="{FDF0EA89-B68F-50AE-799C-590A28E5F197}"/>
                </a:ext>
              </a:extLst>
            </p:cNvPr>
            <p:cNvSpPr/>
            <p:nvPr/>
          </p:nvSpPr>
          <p:spPr>
            <a:xfrm flipH="1" flipV="1">
              <a:off x="1928620" y="8747394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4" name="Triangle isocèle 1040">
              <a:extLst>
                <a:ext uri="{FF2B5EF4-FFF2-40B4-BE49-F238E27FC236}">
                  <a16:creationId xmlns:a16="http://schemas.microsoft.com/office/drawing/2014/main" id="{A8CE56C5-9371-1E10-8A07-E1FF82056030}"/>
                </a:ext>
              </a:extLst>
            </p:cNvPr>
            <p:cNvSpPr/>
            <p:nvPr/>
          </p:nvSpPr>
          <p:spPr>
            <a:xfrm flipH="1" flipV="1">
              <a:off x="2016549" y="8747485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5" name="Triangle isocèle 1040">
              <a:extLst>
                <a:ext uri="{FF2B5EF4-FFF2-40B4-BE49-F238E27FC236}">
                  <a16:creationId xmlns:a16="http://schemas.microsoft.com/office/drawing/2014/main" id="{71CF5F19-40D2-EDCB-D6E8-0BB8550A4F78}"/>
                </a:ext>
              </a:extLst>
            </p:cNvPr>
            <p:cNvSpPr/>
            <p:nvPr/>
          </p:nvSpPr>
          <p:spPr>
            <a:xfrm flipH="1" flipV="1">
              <a:off x="1840691" y="8745097"/>
              <a:ext cx="107373" cy="111151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6" name="Triangle isocèle 1040">
              <a:extLst>
                <a:ext uri="{FF2B5EF4-FFF2-40B4-BE49-F238E27FC236}">
                  <a16:creationId xmlns:a16="http://schemas.microsoft.com/office/drawing/2014/main" id="{4631C81A-095A-E71D-19F4-80BA60194CA0}"/>
                </a:ext>
              </a:extLst>
            </p:cNvPr>
            <p:cNvSpPr/>
            <p:nvPr/>
          </p:nvSpPr>
          <p:spPr>
            <a:xfrm flipV="1">
              <a:off x="2192406" y="8747394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7" name="Triangle isocèle 1040">
              <a:extLst>
                <a:ext uri="{FF2B5EF4-FFF2-40B4-BE49-F238E27FC236}">
                  <a16:creationId xmlns:a16="http://schemas.microsoft.com/office/drawing/2014/main" id="{80D8D4CF-A4FC-7FDB-0EAA-E8ABBF2D6F86}"/>
                </a:ext>
              </a:extLst>
            </p:cNvPr>
            <p:cNvSpPr/>
            <p:nvPr/>
          </p:nvSpPr>
          <p:spPr>
            <a:xfrm flipV="1">
              <a:off x="2632049" y="8747485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8" name="Triangle isocèle 1040">
              <a:extLst>
                <a:ext uri="{FF2B5EF4-FFF2-40B4-BE49-F238E27FC236}">
                  <a16:creationId xmlns:a16="http://schemas.microsoft.com/office/drawing/2014/main" id="{29876CA2-98E3-49AA-135B-C509CE7C105E}"/>
                </a:ext>
              </a:extLst>
            </p:cNvPr>
            <p:cNvSpPr/>
            <p:nvPr/>
          </p:nvSpPr>
          <p:spPr>
            <a:xfrm flipV="1">
              <a:off x="2104477" y="8745097"/>
              <a:ext cx="107373" cy="160451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099" name="Triangle isocèle 1040">
              <a:extLst>
                <a:ext uri="{FF2B5EF4-FFF2-40B4-BE49-F238E27FC236}">
                  <a16:creationId xmlns:a16="http://schemas.microsoft.com/office/drawing/2014/main" id="{84CD96DA-93F0-7912-8809-2548B9482019}"/>
                </a:ext>
              </a:extLst>
            </p:cNvPr>
            <p:cNvSpPr/>
            <p:nvPr/>
          </p:nvSpPr>
          <p:spPr>
            <a:xfrm flipV="1">
              <a:off x="2368263" y="8745097"/>
              <a:ext cx="107373" cy="113538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0" name="Triangle isocèle 1040">
              <a:extLst>
                <a:ext uri="{FF2B5EF4-FFF2-40B4-BE49-F238E27FC236}">
                  <a16:creationId xmlns:a16="http://schemas.microsoft.com/office/drawing/2014/main" id="{83D28060-CBE3-5AD6-2774-D0D7E9784189}"/>
                </a:ext>
              </a:extLst>
            </p:cNvPr>
            <p:cNvSpPr/>
            <p:nvPr/>
          </p:nvSpPr>
          <p:spPr>
            <a:xfrm flipV="1">
              <a:off x="1401048" y="8747394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1" name="Triangle isocèle 1040">
              <a:extLst>
                <a:ext uri="{FF2B5EF4-FFF2-40B4-BE49-F238E27FC236}">
                  <a16:creationId xmlns:a16="http://schemas.microsoft.com/office/drawing/2014/main" id="{EE6D95EC-7137-1163-2BEB-ADA6D1D33174}"/>
                </a:ext>
              </a:extLst>
            </p:cNvPr>
            <p:cNvSpPr/>
            <p:nvPr/>
          </p:nvSpPr>
          <p:spPr>
            <a:xfrm flipV="1">
              <a:off x="1488977" y="8747485"/>
              <a:ext cx="107373" cy="108764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2" name="Triangle isocèle 1040">
              <a:extLst>
                <a:ext uri="{FF2B5EF4-FFF2-40B4-BE49-F238E27FC236}">
                  <a16:creationId xmlns:a16="http://schemas.microsoft.com/office/drawing/2014/main" id="{C8E96FA4-E026-7CF0-EF1D-D8E800C413CC}"/>
                </a:ext>
              </a:extLst>
            </p:cNvPr>
            <p:cNvSpPr/>
            <p:nvPr/>
          </p:nvSpPr>
          <p:spPr>
            <a:xfrm flipV="1">
              <a:off x="2456192" y="8747394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3" name="Triangle isocèle 1040">
              <a:extLst>
                <a:ext uri="{FF2B5EF4-FFF2-40B4-BE49-F238E27FC236}">
                  <a16:creationId xmlns:a16="http://schemas.microsoft.com/office/drawing/2014/main" id="{E92FA821-09B4-AC13-0E0F-A696ED712D5A}"/>
                </a:ext>
              </a:extLst>
            </p:cNvPr>
            <p:cNvSpPr/>
            <p:nvPr/>
          </p:nvSpPr>
          <p:spPr>
            <a:xfrm flipV="1">
              <a:off x="2544120" y="8747483"/>
              <a:ext cx="107373" cy="158064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4" name="Triangle isocèle 1040">
              <a:extLst>
                <a:ext uri="{FF2B5EF4-FFF2-40B4-BE49-F238E27FC236}">
                  <a16:creationId xmlns:a16="http://schemas.microsoft.com/office/drawing/2014/main" id="{EFA6F161-5D6C-1C3D-B15F-AEC05EB6B0C4}"/>
                </a:ext>
              </a:extLst>
            </p:cNvPr>
            <p:cNvSpPr/>
            <p:nvPr/>
          </p:nvSpPr>
          <p:spPr>
            <a:xfrm flipV="1">
              <a:off x="2280334" y="8747394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5" name="Triangle isocèle 1040">
              <a:extLst>
                <a:ext uri="{FF2B5EF4-FFF2-40B4-BE49-F238E27FC236}">
                  <a16:creationId xmlns:a16="http://schemas.microsoft.com/office/drawing/2014/main" id="{E826794F-AB4D-4D8A-A3BA-E91973B526FE}"/>
                </a:ext>
              </a:extLst>
            </p:cNvPr>
            <p:cNvSpPr/>
            <p:nvPr/>
          </p:nvSpPr>
          <p:spPr>
            <a:xfrm flipV="1">
              <a:off x="1313119" y="8747485"/>
              <a:ext cx="107373" cy="160451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6" name="Triangle isocèle 1040">
              <a:extLst>
                <a:ext uri="{FF2B5EF4-FFF2-40B4-BE49-F238E27FC236}">
                  <a16:creationId xmlns:a16="http://schemas.microsoft.com/office/drawing/2014/main" id="{CC6F529F-2F95-8D02-7D34-080F660DAB9A}"/>
                </a:ext>
              </a:extLst>
            </p:cNvPr>
            <p:cNvSpPr/>
            <p:nvPr/>
          </p:nvSpPr>
          <p:spPr>
            <a:xfrm flipV="1">
              <a:off x="3071692" y="8745005"/>
              <a:ext cx="107373" cy="158064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7" name="Triangle isocèle 1040">
              <a:extLst>
                <a:ext uri="{FF2B5EF4-FFF2-40B4-BE49-F238E27FC236}">
                  <a16:creationId xmlns:a16="http://schemas.microsoft.com/office/drawing/2014/main" id="{57654F42-843A-F534-BF0F-E6206B89E31B}"/>
                </a:ext>
              </a:extLst>
            </p:cNvPr>
            <p:cNvSpPr/>
            <p:nvPr/>
          </p:nvSpPr>
          <p:spPr>
            <a:xfrm flipV="1">
              <a:off x="3159621" y="8745097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8" name="Triangle isocèle 1040">
              <a:extLst>
                <a:ext uri="{FF2B5EF4-FFF2-40B4-BE49-F238E27FC236}">
                  <a16:creationId xmlns:a16="http://schemas.microsoft.com/office/drawing/2014/main" id="{E2671AFF-64C6-74C0-1CD3-EC2F49CE3063}"/>
                </a:ext>
              </a:extLst>
            </p:cNvPr>
            <p:cNvSpPr/>
            <p:nvPr/>
          </p:nvSpPr>
          <p:spPr>
            <a:xfrm flipV="1">
              <a:off x="2983764" y="8742710"/>
              <a:ext cx="107373" cy="113538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09" name="Triangle isocèle 1040">
              <a:extLst>
                <a:ext uri="{FF2B5EF4-FFF2-40B4-BE49-F238E27FC236}">
                  <a16:creationId xmlns:a16="http://schemas.microsoft.com/office/drawing/2014/main" id="{4E72CB93-EE51-CC26-E248-DABF8EACCE00}"/>
                </a:ext>
              </a:extLst>
            </p:cNvPr>
            <p:cNvSpPr/>
            <p:nvPr/>
          </p:nvSpPr>
          <p:spPr>
            <a:xfrm flipH="1" flipV="1">
              <a:off x="3335478" y="8745007"/>
              <a:ext cx="107373" cy="15806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0" name="Triangle isocèle 1040">
              <a:extLst>
                <a:ext uri="{FF2B5EF4-FFF2-40B4-BE49-F238E27FC236}">
                  <a16:creationId xmlns:a16="http://schemas.microsoft.com/office/drawing/2014/main" id="{501CE700-FD20-41F2-5BAC-71078A362BAA}"/>
                </a:ext>
              </a:extLst>
            </p:cNvPr>
            <p:cNvSpPr/>
            <p:nvPr/>
          </p:nvSpPr>
          <p:spPr>
            <a:xfrm flipH="1" flipV="1">
              <a:off x="3423407" y="8745097"/>
              <a:ext cx="107373" cy="111151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1" name="Triangle isocèle 1040">
              <a:extLst>
                <a:ext uri="{FF2B5EF4-FFF2-40B4-BE49-F238E27FC236}">
                  <a16:creationId xmlns:a16="http://schemas.microsoft.com/office/drawing/2014/main" id="{40DC54DC-0889-CCF9-FCB6-5633DAA9BB59}"/>
                </a:ext>
              </a:extLst>
            </p:cNvPr>
            <p:cNvSpPr/>
            <p:nvPr/>
          </p:nvSpPr>
          <p:spPr>
            <a:xfrm flipH="1" flipV="1">
              <a:off x="3247550" y="8742710"/>
              <a:ext cx="107373" cy="113538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2" name="Triangle isocèle 1040">
              <a:extLst>
                <a:ext uri="{FF2B5EF4-FFF2-40B4-BE49-F238E27FC236}">
                  <a16:creationId xmlns:a16="http://schemas.microsoft.com/office/drawing/2014/main" id="{6D22FD7B-8F8F-63C2-06B3-78C95D028560}"/>
                </a:ext>
              </a:extLst>
            </p:cNvPr>
            <p:cNvSpPr/>
            <p:nvPr/>
          </p:nvSpPr>
          <p:spPr>
            <a:xfrm flipV="1">
              <a:off x="3599264" y="8745007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3" name="Triangle isocèle 1040">
              <a:extLst>
                <a:ext uri="{FF2B5EF4-FFF2-40B4-BE49-F238E27FC236}">
                  <a16:creationId xmlns:a16="http://schemas.microsoft.com/office/drawing/2014/main" id="{BE21EC98-C3C9-C945-2188-67EEC9DEB51F}"/>
                </a:ext>
              </a:extLst>
            </p:cNvPr>
            <p:cNvSpPr/>
            <p:nvPr/>
          </p:nvSpPr>
          <p:spPr>
            <a:xfrm flipV="1">
              <a:off x="4038907" y="8745097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4" name="Triangle isocèle 1040">
              <a:extLst>
                <a:ext uri="{FF2B5EF4-FFF2-40B4-BE49-F238E27FC236}">
                  <a16:creationId xmlns:a16="http://schemas.microsoft.com/office/drawing/2014/main" id="{A18ABF94-91F0-C0E7-9795-04EA04098316}"/>
                </a:ext>
              </a:extLst>
            </p:cNvPr>
            <p:cNvSpPr/>
            <p:nvPr/>
          </p:nvSpPr>
          <p:spPr>
            <a:xfrm flipV="1">
              <a:off x="3511335" y="8742710"/>
              <a:ext cx="107373" cy="113538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5" name="Triangle isocèle 1040">
              <a:extLst>
                <a:ext uri="{FF2B5EF4-FFF2-40B4-BE49-F238E27FC236}">
                  <a16:creationId xmlns:a16="http://schemas.microsoft.com/office/drawing/2014/main" id="{54551054-B415-CD34-1542-B86F727EB8FB}"/>
                </a:ext>
              </a:extLst>
            </p:cNvPr>
            <p:cNvSpPr/>
            <p:nvPr/>
          </p:nvSpPr>
          <p:spPr>
            <a:xfrm flipV="1">
              <a:off x="3775121" y="8742710"/>
              <a:ext cx="107373" cy="113538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369933 h 369933"/>
                <a:gd name="connsiteX1" fmla="*/ 94924 w 421092"/>
                <a:gd name="connsiteY1" fmla="*/ 100414 h 369933"/>
                <a:gd name="connsiteX2" fmla="*/ 171007 w 421092"/>
                <a:gd name="connsiteY2" fmla="*/ 2625 h 369933"/>
                <a:gd name="connsiteX3" fmla="*/ 289234 w 421092"/>
                <a:gd name="connsiteY3" fmla="*/ 45169 h 369933"/>
                <a:gd name="connsiteX4" fmla="*/ 338764 w 421092"/>
                <a:gd name="connsiteY4" fmla="*/ 109939 h 369933"/>
                <a:gd name="connsiteX5" fmla="*/ 421092 w 421092"/>
                <a:gd name="connsiteY5" fmla="*/ 369933 h 369933"/>
                <a:gd name="connsiteX6" fmla="*/ 0 w 421092"/>
                <a:gd name="connsiteY6" fmla="*/ 369933 h 36993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38764 w 421092"/>
                <a:gd name="connsiteY4" fmla="*/ 108149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143 h 368143"/>
                <a:gd name="connsiteX1" fmla="*/ 94924 w 421092"/>
                <a:gd name="connsiteY1" fmla="*/ 98624 h 368143"/>
                <a:gd name="connsiteX2" fmla="*/ 171007 w 421092"/>
                <a:gd name="connsiteY2" fmla="*/ 835 h 368143"/>
                <a:gd name="connsiteX3" fmla="*/ 308167 w 421092"/>
                <a:gd name="connsiteY3" fmla="*/ 124660 h 368143"/>
                <a:gd name="connsiteX4" fmla="*/ 357697 w 421092"/>
                <a:gd name="connsiteY4" fmla="*/ 227530 h 368143"/>
                <a:gd name="connsiteX5" fmla="*/ 421092 w 421092"/>
                <a:gd name="connsiteY5" fmla="*/ 368143 h 368143"/>
                <a:gd name="connsiteX6" fmla="*/ 0 w 421092"/>
                <a:gd name="connsiteY6" fmla="*/ 368143 h 368143"/>
                <a:gd name="connsiteX0" fmla="*/ 0 w 421092"/>
                <a:gd name="connsiteY0" fmla="*/ 368266 h 368266"/>
                <a:gd name="connsiteX1" fmla="*/ 94924 w 421092"/>
                <a:gd name="connsiteY1" fmla="*/ 98747 h 368266"/>
                <a:gd name="connsiteX2" fmla="*/ 171007 w 421092"/>
                <a:gd name="connsiteY2" fmla="*/ 958 h 368266"/>
                <a:gd name="connsiteX3" fmla="*/ 311977 w 421092"/>
                <a:gd name="connsiteY3" fmla="*/ 109543 h 368266"/>
                <a:gd name="connsiteX4" fmla="*/ 357697 w 421092"/>
                <a:gd name="connsiteY4" fmla="*/ 227653 h 368266"/>
                <a:gd name="connsiteX5" fmla="*/ 421092 w 421092"/>
                <a:gd name="connsiteY5" fmla="*/ 368266 h 368266"/>
                <a:gd name="connsiteX6" fmla="*/ 0 w 421092"/>
                <a:gd name="connsiteY6" fmla="*/ 368266 h 368266"/>
                <a:gd name="connsiteX0" fmla="*/ 0 w 421092"/>
                <a:gd name="connsiteY0" fmla="*/ 368795 h 368795"/>
                <a:gd name="connsiteX1" fmla="*/ 94924 w 421092"/>
                <a:gd name="connsiteY1" fmla="*/ 99276 h 368795"/>
                <a:gd name="connsiteX2" fmla="*/ 171007 w 421092"/>
                <a:gd name="connsiteY2" fmla="*/ 1487 h 368795"/>
                <a:gd name="connsiteX3" fmla="*/ 311977 w 421092"/>
                <a:gd name="connsiteY3" fmla="*/ 110072 h 368795"/>
                <a:gd name="connsiteX4" fmla="*/ 357697 w 421092"/>
                <a:gd name="connsiteY4" fmla="*/ 228182 h 368795"/>
                <a:gd name="connsiteX5" fmla="*/ 421092 w 421092"/>
                <a:gd name="connsiteY5" fmla="*/ 368795 h 368795"/>
                <a:gd name="connsiteX6" fmla="*/ 0 w 421092"/>
                <a:gd name="connsiteY6" fmla="*/ 368795 h 3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368795">
                  <a:moveTo>
                    <a:pt x="0" y="368795"/>
                  </a:moveTo>
                  <a:cubicBezTo>
                    <a:pt x="38626" y="289750"/>
                    <a:pt x="56298" y="178321"/>
                    <a:pt x="94924" y="99276"/>
                  </a:cubicBezTo>
                  <a:lnTo>
                    <a:pt x="171007" y="1487"/>
                  </a:lnTo>
                  <a:cubicBezTo>
                    <a:pt x="201487" y="-9943"/>
                    <a:pt x="319597" y="46248"/>
                    <a:pt x="311977" y="110072"/>
                  </a:cubicBezTo>
                  <a:cubicBezTo>
                    <a:pt x="333347" y="135989"/>
                    <a:pt x="305241" y="183262"/>
                    <a:pt x="357697" y="228182"/>
                  </a:cubicBezTo>
                  <a:lnTo>
                    <a:pt x="421092" y="368795"/>
                  </a:lnTo>
                  <a:lnTo>
                    <a:pt x="0" y="368795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6" name="Triangle isocèle 1040">
              <a:extLst>
                <a:ext uri="{FF2B5EF4-FFF2-40B4-BE49-F238E27FC236}">
                  <a16:creationId xmlns:a16="http://schemas.microsoft.com/office/drawing/2014/main" id="{ACA83E94-24A5-CE9D-94DC-849DF907C246}"/>
                </a:ext>
              </a:extLst>
            </p:cNvPr>
            <p:cNvSpPr/>
            <p:nvPr/>
          </p:nvSpPr>
          <p:spPr>
            <a:xfrm flipV="1">
              <a:off x="2807906" y="8745007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7" name="Triangle isocèle 1040">
              <a:extLst>
                <a:ext uri="{FF2B5EF4-FFF2-40B4-BE49-F238E27FC236}">
                  <a16:creationId xmlns:a16="http://schemas.microsoft.com/office/drawing/2014/main" id="{7CC9A396-701C-EFE8-78B6-D800EBFE805A}"/>
                </a:ext>
              </a:extLst>
            </p:cNvPr>
            <p:cNvSpPr/>
            <p:nvPr/>
          </p:nvSpPr>
          <p:spPr>
            <a:xfrm flipV="1">
              <a:off x="2895835" y="8745097"/>
              <a:ext cx="107373" cy="12885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8" name="Triangle isocèle 1040">
              <a:extLst>
                <a:ext uri="{FF2B5EF4-FFF2-40B4-BE49-F238E27FC236}">
                  <a16:creationId xmlns:a16="http://schemas.microsoft.com/office/drawing/2014/main" id="{62132E17-B393-C96C-9086-3F291CD3353F}"/>
                </a:ext>
              </a:extLst>
            </p:cNvPr>
            <p:cNvSpPr/>
            <p:nvPr/>
          </p:nvSpPr>
          <p:spPr>
            <a:xfrm flipV="1">
              <a:off x="3863050" y="8745007"/>
              <a:ext cx="107373" cy="128273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19" name="Triangle isocèle 1040">
              <a:extLst>
                <a:ext uri="{FF2B5EF4-FFF2-40B4-BE49-F238E27FC236}">
                  <a16:creationId xmlns:a16="http://schemas.microsoft.com/office/drawing/2014/main" id="{3A9708A3-9664-98A7-170A-581656F56DA5}"/>
                </a:ext>
              </a:extLst>
            </p:cNvPr>
            <p:cNvSpPr/>
            <p:nvPr/>
          </p:nvSpPr>
          <p:spPr>
            <a:xfrm flipV="1">
              <a:off x="3950979" y="8745097"/>
              <a:ext cx="107373" cy="111151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20" name="Triangle isocèle 1040">
              <a:extLst>
                <a:ext uri="{FF2B5EF4-FFF2-40B4-BE49-F238E27FC236}">
                  <a16:creationId xmlns:a16="http://schemas.microsoft.com/office/drawing/2014/main" id="{6B6EF711-7D64-B031-D560-623C55868329}"/>
                </a:ext>
              </a:extLst>
            </p:cNvPr>
            <p:cNvSpPr/>
            <p:nvPr/>
          </p:nvSpPr>
          <p:spPr>
            <a:xfrm flipV="1">
              <a:off x="3687193" y="8745007"/>
              <a:ext cx="107373" cy="111241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6657">
                  <a:moveTo>
                    <a:pt x="0" y="416657"/>
                  </a:moveTo>
                  <a:cubicBezTo>
                    <a:pt x="38626" y="337612"/>
                    <a:pt x="56298" y="226183"/>
                    <a:pt x="94924" y="147138"/>
                  </a:cubicBezTo>
                  <a:lnTo>
                    <a:pt x="210546" y="1159"/>
                  </a:lnTo>
                  <a:cubicBezTo>
                    <a:pt x="241026" y="-10271"/>
                    <a:pt x="267864" y="65976"/>
                    <a:pt x="289234" y="91893"/>
                  </a:cubicBezTo>
                  <a:cubicBezTo>
                    <a:pt x="310604" y="117810"/>
                    <a:pt x="314883" y="100313"/>
                    <a:pt x="338764" y="156663"/>
                  </a:cubicBezTo>
                  <a:lnTo>
                    <a:pt x="421092" y="416657"/>
                  </a:lnTo>
                  <a:lnTo>
                    <a:pt x="0" y="416657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21" name="Triangle isocèle 1040">
              <a:extLst>
                <a:ext uri="{FF2B5EF4-FFF2-40B4-BE49-F238E27FC236}">
                  <a16:creationId xmlns:a16="http://schemas.microsoft.com/office/drawing/2014/main" id="{A71B5851-9708-ED92-7736-BB857D55584F}"/>
                </a:ext>
              </a:extLst>
            </p:cNvPr>
            <p:cNvSpPr/>
            <p:nvPr/>
          </p:nvSpPr>
          <p:spPr>
            <a:xfrm flipV="1">
              <a:off x="2719978" y="8745096"/>
              <a:ext cx="107373" cy="158064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22" name="Triangle isocèle 1040">
              <a:extLst>
                <a:ext uri="{FF2B5EF4-FFF2-40B4-BE49-F238E27FC236}">
                  <a16:creationId xmlns:a16="http://schemas.microsoft.com/office/drawing/2014/main" id="{8AC75985-7B47-4752-A5FD-7FC786A43913}"/>
                </a:ext>
              </a:extLst>
            </p:cNvPr>
            <p:cNvSpPr/>
            <p:nvPr/>
          </p:nvSpPr>
          <p:spPr>
            <a:xfrm flipV="1">
              <a:off x="4102554" y="8745251"/>
              <a:ext cx="107373" cy="158062"/>
            </a:xfrm>
            <a:custGeom>
              <a:avLst/>
              <a:gdLst>
                <a:gd name="connsiteX0" fmla="*/ 0 w 421092"/>
                <a:gd name="connsiteY0" fmla="*/ 415498 h 415498"/>
                <a:gd name="connsiteX1" fmla="*/ 210546 w 421092"/>
                <a:gd name="connsiteY1" fmla="*/ 0 h 415498"/>
                <a:gd name="connsiteX2" fmla="*/ 421092 w 421092"/>
                <a:gd name="connsiteY2" fmla="*/ 415498 h 415498"/>
                <a:gd name="connsiteX3" fmla="*/ 0 w 421092"/>
                <a:gd name="connsiteY3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421092 w 421092"/>
                <a:gd name="connsiteY3" fmla="*/ 415498 h 415498"/>
                <a:gd name="connsiteX4" fmla="*/ 0 w 421092"/>
                <a:gd name="connsiteY4" fmla="*/ 415498 h 415498"/>
                <a:gd name="connsiteX0" fmla="*/ 0 w 421092"/>
                <a:gd name="connsiteY0" fmla="*/ 415498 h 415498"/>
                <a:gd name="connsiteX1" fmla="*/ 94924 w 421092"/>
                <a:gd name="connsiteY1" fmla="*/ 145979 h 415498"/>
                <a:gd name="connsiteX2" fmla="*/ 210546 w 421092"/>
                <a:gd name="connsiteY2" fmla="*/ 0 h 415498"/>
                <a:gd name="connsiteX3" fmla="*/ 338764 w 421092"/>
                <a:gd name="connsiteY3" fmla="*/ 155504 h 415498"/>
                <a:gd name="connsiteX4" fmla="*/ 421092 w 421092"/>
                <a:gd name="connsiteY4" fmla="*/ 415498 h 415498"/>
                <a:gd name="connsiteX5" fmla="*/ 0 w 421092"/>
                <a:gd name="connsiteY5" fmla="*/ 415498 h 415498"/>
                <a:gd name="connsiteX0" fmla="*/ 0 w 421092"/>
                <a:gd name="connsiteY0" fmla="*/ 416657 h 416657"/>
                <a:gd name="connsiteX1" fmla="*/ 94924 w 421092"/>
                <a:gd name="connsiteY1" fmla="*/ 147138 h 416657"/>
                <a:gd name="connsiteX2" fmla="*/ 210546 w 421092"/>
                <a:gd name="connsiteY2" fmla="*/ 1159 h 416657"/>
                <a:gd name="connsiteX3" fmla="*/ 289234 w 421092"/>
                <a:gd name="connsiteY3" fmla="*/ 91893 h 416657"/>
                <a:gd name="connsiteX4" fmla="*/ 338764 w 421092"/>
                <a:gd name="connsiteY4" fmla="*/ 156663 h 416657"/>
                <a:gd name="connsiteX5" fmla="*/ 421092 w 421092"/>
                <a:gd name="connsiteY5" fmla="*/ 416657 h 416657"/>
                <a:gd name="connsiteX6" fmla="*/ 0 w 421092"/>
                <a:gd name="connsiteY6" fmla="*/ 416657 h 416657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  <a:gd name="connsiteX0" fmla="*/ 0 w 421092"/>
                <a:gd name="connsiteY0" fmla="*/ 418536 h 418536"/>
                <a:gd name="connsiteX1" fmla="*/ 94924 w 421092"/>
                <a:gd name="connsiteY1" fmla="*/ 149017 h 418536"/>
                <a:gd name="connsiteX2" fmla="*/ 155301 w 421092"/>
                <a:gd name="connsiteY2" fmla="*/ 1133 h 418536"/>
                <a:gd name="connsiteX3" fmla="*/ 289234 w 421092"/>
                <a:gd name="connsiteY3" fmla="*/ 93772 h 418536"/>
                <a:gd name="connsiteX4" fmla="*/ 338764 w 421092"/>
                <a:gd name="connsiteY4" fmla="*/ 158542 h 418536"/>
                <a:gd name="connsiteX5" fmla="*/ 421092 w 421092"/>
                <a:gd name="connsiteY5" fmla="*/ 418536 h 418536"/>
                <a:gd name="connsiteX6" fmla="*/ 0 w 421092"/>
                <a:gd name="connsiteY6" fmla="*/ 418536 h 41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92" h="418536">
                  <a:moveTo>
                    <a:pt x="0" y="418536"/>
                  </a:moveTo>
                  <a:cubicBezTo>
                    <a:pt x="38626" y="339491"/>
                    <a:pt x="56298" y="228062"/>
                    <a:pt x="94924" y="149017"/>
                  </a:cubicBezTo>
                  <a:lnTo>
                    <a:pt x="155301" y="1133"/>
                  </a:lnTo>
                  <a:cubicBezTo>
                    <a:pt x="185781" y="-10297"/>
                    <a:pt x="267864" y="67855"/>
                    <a:pt x="289234" y="93772"/>
                  </a:cubicBezTo>
                  <a:cubicBezTo>
                    <a:pt x="310604" y="119689"/>
                    <a:pt x="286308" y="113622"/>
                    <a:pt x="338764" y="158542"/>
                  </a:cubicBezTo>
                  <a:lnTo>
                    <a:pt x="421092" y="418536"/>
                  </a:lnTo>
                  <a:lnTo>
                    <a:pt x="0" y="418536"/>
                  </a:lnTo>
                  <a:close/>
                </a:path>
              </a:pathLst>
            </a:cu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CD872871-B367-18F3-AD65-1B54A853A112}"/>
                </a:ext>
              </a:extLst>
            </p:cNvPr>
            <p:cNvSpPr/>
            <p:nvPr/>
          </p:nvSpPr>
          <p:spPr>
            <a:xfrm>
              <a:off x="-95343" y="4661380"/>
              <a:ext cx="4305530" cy="4109240"/>
            </a:xfrm>
            <a:prstGeom prst="rect">
              <a:avLst/>
            </a:prstGeom>
            <a:solidFill>
              <a:srgbClr val="1C1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grpSp>
          <p:nvGrpSpPr>
            <p:cNvPr id="1269" name="Groupe 1268">
              <a:extLst>
                <a:ext uri="{FF2B5EF4-FFF2-40B4-BE49-F238E27FC236}">
                  <a16:creationId xmlns:a16="http://schemas.microsoft.com/office/drawing/2014/main" id="{7A7CC860-C523-6D85-30D1-F4DEEF4CF6F6}"/>
                </a:ext>
              </a:extLst>
            </p:cNvPr>
            <p:cNvGrpSpPr/>
            <p:nvPr/>
          </p:nvGrpSpPr>
          <p:grpSpPr>
            <a:xfrm>
              <a:off x="995778" y="3642062"/>
              <a:ext cx="505465" cy="1328738"/>
              <a:chOff x="712903" y="2534683"/>
              <a:chExt cx="317017" cy="833357"/>
            </a:xfrm>
          </p:grpSpPr>
          <p:grpSp>
            <p:nvGrpSpPr>
              <p:cNvPr id="1251" name="Groupe 1250">
                <a:extLst>
                  <a:ext uri="{FF2B5EF4-FFF2-40B4-BE49-F238E27FC236}">
                    <a16:creationId xmlns:a16="http://schemas.microsoft.com/office/drawing/2014/main" id="{23CEB3B3-2292-1471-0406-DD6EC1B0E1D0}"/>
                  </a:ext>
                </a:extLst>
              </p:cNvPr>
              <p:cNvGrpSpPr/>
              <p:nvPr/>
            </p:nvGrpSpPr>
            <p:grpSpPr>
              <a:xfrm>
                <a:off x="712903" y="2534683"/>
                <a:ext cx="317017" cy="833357"/>
                <a:chOff x="712903" y="2534683"/>
                <a:chExt cx="317017" cy="833357"/>
              </a:xfrm>
            </p:grpSpPr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9B3347C2-D1BB-4918-7B98-2518D61E349C}"/>
                    </a:ext>
                  </a:extLst>
                </p:cNvPr>
                <p:cNvSpPr/>
                <p:nvPr/>
              </p:nvSpPr>
              <p:spPr>
                <a:xfrm>
                  <a:off x="712903" y="2597831"/>
                  <a:ext cx="317017" cy="770209"/>
                </a:xfrm>
                <a:prstGeom prst="rect">
                  <a:avLst/>
                </a:pr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162" name="Rectangle 1161">
                  <a:extLst>
                    <a:ext uri="{FF2B5EF4-FFF2-40B4-BE49-F238E27FC236}">
                      <a16:creationId xmlns:a16="http://schemas.microsoft.com/office/drawing/2014/main" id="{A585171C-EF07-3B7C-DF44-616E5B017FB9}"/>
                    </a:ext>
                  </a:extLst>
                </p:cNvPr>
                <p:cNvSpPr/>
                <p:nvPr/>
              </p:nvSpPr>
              <p:spPr>
                <a:xfrm>
                  <a:off x="732254" y="2534683"/>
                  <a:ext cx="270560" cy="163839"/>
                </a:xfrm>
                <a:prstGeom prst="rect">
                  <a:avLst/>
                </a:pr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sp>
            <p:nvSpPr>
              <p:cNvPr id="1249" name="Rectangle 1248">
                <a:extLst>
                  <a:ext uri="{FF2B5EF4-FFF2-40B4-BE49-F238E27FC236}">
                    <a16:creationId xmlns:a16="http://schemas.microsoft.com/office/drawing/2014/main" id="{DE59520A-0AD4-315A-93C2-3CF9377FBB30}"/>
                  </a:ext>
                </a:extLst>
              </p:cNvPr>
              <p:cNvSpPr/>
              <p:nvPr/>
            </p:nvSpPr>
            <p:spPr>
              <a:xfrm rot="16200000">
                <a:off x="720986" y="2685792"/>
                <a:ext cx="108000" cy="36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59" name="Rectangle 1258">
                <a:extLst>
                  <a:ext uri="{FF2B5EF4-FFF2-40B4-BE49-F238E27FC236}">
                    <a16:creationId xmlns:a16="http://schemas.microsoft.com/office/drawing/2014/main" id="{FC3494AD-EC42-352D-2234-D381E1A471E9}"/>
                  </a:ext>
                </a:extLst>
              </p:cNvPr>
              <p:cNvSpPr/>
              <p:nvPr/>
            </p:nvSpPr>
            <p:spPr>
              <a:xfrm rot="16200000">
                <a:off x="720986" y="2975352"/>
                <a:ext cx="108000" cy="36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61" name="Rectangle 1260">
                <a:extLst>
                  <a:ext uri="{FF2B5EF4-FFF2-40B4-BE49-F238E27FC236}">
                    <a16:creationId xmlns:a16="http://schemas.microsoft.com/office/drawing/2014/main" id="{757873B3-0254-DBF9-1D0D-6F8B0129CE0A}"/>
                  </a:ext>
                </a:extLst>
              </p:cNvPr>
              <p:cNvSpPr/>
              <p:nvPr/>
            </p:nvSpPr>
            <p:spPr>
              <a:xfrm rot="16200000">
                <a:off x="784486" y="3120132"/>
                <a:ext cx="108000" cy="36000"/>
              </a:xfrm>
              <a:prstGeom prst="rect">
                <a:avLst/>
              </a:prstGeom>
              <a:solidFill>
                <a:srgbClr val="7556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65" name="Rectangle 1264">
                <a:extLst>
                  <a:ext uri="{FF2B5EF4-FFF2-40B4-BE49-F238E27FC236}">
                    <a16:creationId xmlns:a16="http://schemas.microsoft.com/office/drawing/2014/main" id="{A508F0EB-14A9-A42D-69C1-5AC9F054D8FE}"/>
                  </a:ext>
                </a:extLst>
              </p:cNvPr>
              <p:cNvSpPr/>
              <p:nvPr/>
            </p:nvSpPr>
            <p:spPr>
              <a:xfrm rot="16200000">
                <a:off x="784486" y="2830572"/>
                <a:ext cx="108000" cy="36000"/>
              </a:xfrm>
              <a:prstGeom prst="rect">
                <a:avLst/>
              </a:prstGeom>
              <a:solidFill>
                <a:srgbClr val="7556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48FB7EF7-BCE4-17EF-83DB-E60644179065}"/>
                  </a:ext>
                </a:extLst>
              </p:cNvPr>
              <p:cNvSpPr/>
              <p:nvPr/>
            </p:nvSpPr>
            <p:spPr>
              <a:xfrm rot="16200000">
                <a:off x="847986" y="2685792"/>
                <a:ext cx="108000" cy="36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293" name="Groupe 1292">
              <a:extLst>
                <a:ext uri="{FF2B5EF4-FFF2-40B4-BE49-F238E27FC236}">
                  <a16:creationId xmlns:a16="http://schemas.microsoft.com/office/drawing/2014/main" id="{45566B0E-C03A-D01E-0662-6268F52182E5}"/>
                </a:ext>
              </a:extLst>
            </p:cNvPr>
            <p:cNvGrpSpPr/>
            <p:nvPr/>
          </p:nvGrpSpPr>
          <p:grpSpPr>
            <a:xfrm>
              <a:off x="998125" y="4357991"/>
              <a:ext cx="777577" cy="542685"/>
              <a:chOff x="685800" y="3140889"/>
              <a:chExt cx="487680" cy="227152"/>
            </a:xfrm>
          </p:grpSpPr>
          <p:sp>
            <p:nvSpPr>
              <p:cNvPr id="1286" name="Rectangle 1285">
                <a:extLst>
                  <a:ext uri="{FF2B5EF4-FFF2-40B4-BE49-F238E27FC236}">
                    <a16:creationId xmlns:a16="http://schemas.microsoft.com/office/drawing/2014/main" id="{802B2BEE-024E-8AF1-0116-5CBBD18ABCC4}"/>
                  </a:ext>
                </a:extLst>
              </p:cNvPr>
              <p:cNvSpPr/>
              <p:nvPr/>
            </p:nvSpPr>
            <p:spPr>
              <a:xfrm>
                <a:off x="685800" y="3140889"/>
                <a:ext cx="487680" cy="227152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87" name="Rectangle 1286">
                <a:extLst>
                  <a:ext uri="{FF2B5EF4-FFF2-40B4-BE49-F238E27FC236}">
                    <a16:creationId xmlns:a16="http://schemas.microsoft.com/office/drawing/2014/main" id="{1C41A7EA-0D0B-236F-9188-F7E8E99C3C54}"/>
                  </a:ext>
                </a:extLst>
              </p:cNvPr>
              <p:cNvSpPr/>
              <p:nvPr/>
            </p:nvSpPr>
            <p:spPr>
              <a:xfrm>
                <a:off x="723900" y="3191808"/>
                <a:ext cx="7200" cy="72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88" name="Rectangle 1287">
                <a:extLst>
                  <a:ext uri="{FF2B5EF4-FFF2-40B4-BE49-F238E27FC236}">
                    <a16:creationId xmlns:a16="http://schemas.microsoft.com/office/drawing/2014/main" id="{49BD2109-FC6E-73C7-8B29-0A23F16CEC14}"/>
                  </a:ext>
                </a:extLst>
              </p:cNvPr>
              <p:cNvSpPr/>
              <p:nvPr/>
            </p:nvSpPr>
            <p:spPr>
              <a:xfrm>
                <a:off x="790575" y="3247265"/>
                <a:ext cx="7200" cy="72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89" name="Rectangle 1288">
                <a:extLst>
                  <a:ext uri="{FF2B5EF4-FFF2-40B4-BE49-F238E27FC236}">
                    <a16:creationId xmlns:a16="http://schemas.microsoft.com/office/drawing/2014/main" id="{FD3C25E6-0B1D-BF91-0B47-77309D6F49E1}"/>
                  </a:ext>
                </a:extLst>
              </p:cNvPr>
              <p:cNvSpPr/>
              <p:nvPr/>
            </p:nvSpPr>
            <p:spPr>
              <a:xfrm>
                <a:off x="941490" y="3184608"/>
                <a:ext cx="7200" cy="7200"/>
              </a:xfrm>
              <a:prstGeom prst="rect">
                <a:avLst/>
              </a:prstGeom>
              <a:solidFill>
                <a:srgbClr val="DA161C"/>
              </a:solidFill>
              <a:ln>
                <a:solidFill>
                  <a:srgbClr val="DA161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90" name="Rectangle 1289">
                <a:extLst>
                  <a:ext uri="{FF2B5EF4-FFF2-40B4-BE49-F238E27FC236}">
                    <a16:creationId xmlns:a16="http://schemas.microsoft.com/office/drawing/2014/main" id="{EA39C584-5E49-F286-76F7-E5E1B53B9B0B}"/>
                  </a:ext>
                </a:extLst>
              </p:cNvPr>
              <p:cNvSpPr/>
              <p:nvPr/>
            </p:nvSpPr>
            <p:spPr>
              <a:xfrm>
                <a:off x="1036740" y="3226518"/>
                <a:ext cx="7200" cy="72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91" name="Rectangle 1290">
                <a:extLst>
                  <a:ext uri="{FF2B5EF4-FFF2-40B4-BE49-F238E27FC236}">
                    <a16:creationId xmlns:a16="http://schemas.microsoft.com/office/drawing/2014/main" id="{401058BB-382D-D462-9B0E-9FF951CB4A44}"/>
                  </a:ext>
                </a:extLst>
              </p:cNvPr>
              <p:cNvSpPr/>
              <p:nvPr/>
            </p:nvSpPr>
            <p:spPr>
              <a:xfrm>
                <a:off x="1128180" y="3191808"/>
                <a:ext cx="7200" cy="72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92" name="Rectangle 1291">
                <a:extLst>
                  <a:ext uri="{FF2B5EF4-FFF2-40B4-BE49-F238E27FC236}">
                    <a16:creationId xmlns:a16="http://schemas.microsoft.com/office/drawing/2014/main" id="{C8B3BB45-FCF9-DDA0-1D7C-43F79C000195}"/>
                  </a:ext>
                </a:extLst>
              </p:cNvPr>
              <p:cNvSpPr/>
              <p:nvPr/>
            </p:nvSpPr>
            <p:spPr>
              <a:xfrm>
                <a:off x="1126695" y="3247265"/>
                <a:ext cx="7200" cy="72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311" name="Groupe 1310">
              <a:extLst>
                <a:ext uri="{FF2B5EF4-FFF2-40B4-BE49-F238E27FC236}">
                  <a16:creationId xmlns:a16="http://schemas.microsoft.com/office/drawing/2014/main" id="{19E63AB7-B0FA-D73C-C478-957FF592993B}"/>
                </a:ext>
              </a:extLst>
            </p:cNvPr>
            <p:cNvGrpSpPr/>
            <p:nvPr/>
          </p:nvGrpSpPr>
          <p:grpSpPr>
            <a:xfrm>
              <a:off x="-95343" y="4252696"/>
              <a:ext cx="686455" cy="647981"/>
              <a:chOff x="0" y="2977477"/>
              <a:chExt cx="430530" cy="390563"/>
            </a:xfrm>
          </p:grpSpPr>
          <p:sp>
            <p:nvSpPr>
              <p:cNvPr id="1132" name="Rectangle 1131">
                <a:extLst>
                  <a:ext uri="{FF2B5EF4-FFF2-40B4-BE49-F238E27FC236}">
                    <a16:creationId xmlns:a16="http://schemas.microsoft.com/office/drawing/2014/main" id="{264735D6-C53B-96C4-6EDC-47E39458298C}"/>
                  </a:ext>
                </a:extLst>
              </p:cNvPr>
              <p:cNvSpPr/>
              <p:nvPr/>
            </p:nvSpPr>
            <p:spPr>
              <a:xfrm>
                <a:off x="0" y="2977477"/>
                <a:ext cx="430530" cy="390563"/>
              </a:xfrm>
              <a:prstGeom prst="rect">
                <a:avLst/>
              </a:prstGeom>
              <a:solidFill>
                <a:srgbClr val="1C13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95" name="Rectangle 1294">
                <a:extLst>
                  <a:ext uri="{FF2B5EF4-FFF2-40B4-BE49-F238E27FC236}">
                    <a16:creationId xmlns:a16="http://schemas.microsoft.com/office/drawing/2014/main" id="{C64F0695-7EC2-238B-8593-750DA1578630}"/>
                  </a:ext>
                </a:extLst>
              </p:cNvPr>
              <p:cNvSpPr/>
              <p:nvPr/>
            </p:nvSpPr>
            <p:spPr>
              <a:xfrm>
                <a:off x="30545" y="3024546"/>
                <a:ext cx="36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1296" name="Rectangle 1295">
                <a:extLst>
                  <a:ext uri="{FF2B5EF4-FFF2-40B4-BE49-F238E27FC236}">
                    <a16:creationId xmlns:a16="http://schemas.microsoft.com/office/drawing/2014/main" id="{50F01144-E7F1-44D3-937C-70D3FD6823B1}"/>
                  </a:ext>
                </a:extLst>
              </p:cNvPr>
              <p:cNvSpPr/>
              <p:nvPr/>
            </p:nvSpPr>
            <p:spPr>
              <a:xfrm>
                <a:off x="112370" y="3024546"/>
                <a:ext cx="36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97" name="Rectangle 1296">
                <a:extLst>
                  <a:ext uri="{FF2B5EF4-FFF2-40B4-BE49-F238E27FC236}">
                    <a16:creationId xmlns:a16="http://schemas.microsoft.com/office/drawing/2014/main" id="{0DF9FD9B-AB9F-F48D-8B40-7E805976EF60}"/>
                  </a:ext>
                </a:extLst>
              </p:cNvPr>
              <p:cNvSpPr/>
              <p:nvPr/>
            </p:nvSpPr>
            <p:spPr>
              <a:xfrm>
                <a:off x="194194" y="3024546"/>
                <a:ext cx="36000" cy="18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98" name="Rectangle 1297">
                <a:extLst>
                  <a:ext uri="{FF2B5EF4-FFF2-40B4-BE49-F238E27FC236}">
                    <a16:creationId xmlns:a16="http://schemas.microsoft.com/office/drawing/2014/main" id="{66220779-E617-A553-C38A-686246D20BE7}"/>
                  </a:ext>
                </a:extLst>
              </p:cNvPr>
              <p:cNvSpPr/>
              <p:nvPr/>
            </p:nvSpPr>
            <p:spPr>
              <a:xfrm>
                <a:off x="112370" y="3082953"/>
                <a:ext cx="36000" cy="18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299" name="Rectangle 1298">
                <a:extLst>
                  <a:ext uri="{FF2B5EF4-FFF2-40B4-BE49-F238E27FC236}">
                    <a16:creationId xmlns:a16="http://schemas.microsoft.com/office/drawing/2014/main" id="{156E5C37-85D9-E7AB-670A-1628E6FAB830}"/>
                  </a:ext>
                </a:extLst>
              </p:cNvPr>
              <p:cNvSpPr/>
              <p:nvPr/>
            </p:nvSpPr>
            <p:spPr>
              <a:xfrm>
                <a:off x="194194" y="3082953"/>
                <a:ext cx="36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00" name="Rectangle 1299">
                <a:extLst>
                  <a:ext uri="{FF2B5EF4-FFF2-40B4-BE49-F238E27FC236}">
                    <a16:creationId xmlns:a16="http://schemas.microsoft.com/office/drawing/2014/main" id="{E9BE5C13-A7A2-1559-6E0F-772BAD13A7E2}"/>
                  </a:ext>
                </a:extLst>
              </p:cNvPr>
              <p:cNvSpPr/>
              <p:nvPr/>
            </p:nvSpPr>
            <p:spPr>
              <a:xfrm>
                <a:off x="30545" y="3141360"/>
                <a:ext cx="36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01" name="Rectangle 1300">
                <a:extLst>
                  <a:ext uri="{FF2B5EF4-FFF2-40B4-BE49-F238E27FC236}">
                    <a16:creationId xmlns:a16="http://schemas.microsoft.com/office/drawing/2014/main" id="{CA3C8B68-E732-5A62-83B7-1B6DE874E39B}"/>
                  </a:ext>
                </a:extLst>
              </p:cNvPr>
              <p:cNvSpPr/>
              <p:nvPr/>
            </p:nvSpPr>
            <p:spPr>
              <a:xfrm>
                <a:off x="112370" y="3141360"/>
                <a:ext cx="36000" cy="18000"/>
              </a:xfrm>
              <a:prstGeom prst="rect">
                <a:avLst/>
              </a:prstGeom>
              <a:solidFill>
                <a:srgbClr val="DA161C"/>
              </a:solidFill>
              <a:ln>
                <a:solidFill>
                  <a:srgbClr val="DA161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03" name="Rectangle 1302">
                <a:extLst>
                  <a:ext uri="{FF2B5EF4-FFF2-40B4-BE49-F238E27FC236}">
                    <a16:creationId xmlns:a16="http://schemas.microsoft.com/office/drawing/2014/main" id="{554CFF38-5428-038D-AE5D-0AFEA0CA95E9}"/>
                  </a:ext>
                </a:extLst>
              </p:cNvPr>
              <p:cNvSpPr/>
              <p:nvPr/>
            </p:nvSpPr>
            <p:spPr>
              <a:xfrm>
                <a:off x="274406" y="3084352"/>
                <a:ext cx="36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04" name="Rectangle 1303">
                <a:extLst>
                  <a:ext uri="{FF2B5EF4-FFF2-40B4-BE49-F238E27FC236}">
                    <a16:creationId xmlns:a16="http://schemas.microsoft.com/office/drawing/2014/main" id="{43D72CB5-1272-1040-72E5-D0E902A2412B}"/>
                  </a:ext>
                </a:extLst>
              </p:cNvPr>
              <p:cNvSpPr/>
              <p:nvPr/>
            </p:nvSpPr>
            <p:spPr>
              <a:xfrm>
                <a:off x="354325" y="3082447"/>
                <a:ext cx="36000" cy="18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05" name="Rectangle 1304">
                <a:extLst>
                  <a:ext uri="{FF2B5EF4-FFF2-40B4-BE49-F238E27FC236}">
                    <a16:creationId xmlns:a16="http://schemas.microsoft.com/office/drawing/2014/main" id="{93927093-1EE9-A984-AA78-8A0E3584AD25}"/>
                  </a:ext>
                </a:extLst>
              </p:cNvPr>
              <p:cNvSpPr/>
              <p:nvPr/>
            </p:nvSpPr>
            <p:spPr>
              <a:xfrm>
                <a:off x="272501" y="3150379"/>
                <a:ext cx="36000" cy="18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06" name="Rectangle 1305">
                <a:extLst>
                  <a:ext uri="{FF2B5EF4-FFF2-40B4-BE49-F238E27FC236}">
                    <a16:creationId xmlns:a16="http://schemas.microsoft.com/office/drawing/2014/main" id="{B49B121D-D19D-99DB-0D71-E0D1EE0C5579}"/>
                  </a:ext>
                </a:extLst>
              </p:cNvPr>
              <p:cNvSpPr/>
              <p:nvPr/>
            </p:nvSpPr>
            <p:spPr>
              <a:xfrm>
                <a:off x="354325" y="3150379"/>
                <a:ext cx="36000" cy="18000"/>
              </a:xfrm>
              <a:prstGeom prst="rect">
                <a:avLst/>
              </a:prstGeom>
              <a:solidFill>
                <a:srgbClr val="FFBC03"/>
              </a:solidFill>
              <a:ln>
                <a:solidFill>
                  <a:srgbClr val="FFBC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07" name="Rectangle 1306">
                <a:extLst>
                  <a:ext uri="{FF2B5EF4-FFF2-40B4-BE49-F238E27FC236}">
                    <a16:creationId xmlns:a16="http://schemas.microsoft.com/office/drawing/2014/main" id="{5C7853FB-0EDA-DEFF-7842-8BF38D889B0E}"/>
                  </a:ext>
                </a:extLst>
              </p:cNvPr>
              <p:cNvSpPr/>
              <p:nvPr/>
            </p:nvSpPr>
            <p:spPr>
              <a:xfrm>
                <a:off x="350515" y="3028356"/>
                <a:ext cx="36000" cy="18000"/>
              </a:xfrm>
              <a:prstGeom prst="rect">
                <a:avLst/>
              </a:prstGeom>
              <a:solidFill>
                <a:srgbClr val="755621"/>
              </a:solidFill>
              <a:ln>
                <a:solidFill>
                  <a:srgbClr val="75562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08" name="Rectangle 1307">
                <a:extLst>
                  <a:ext uri="{FF2B5EF4-FFF2-40B4-BE49-F238E27FC236}">
                    <a16:creationId xmlns:a16="http://schemas.microsoft.com/office/drawing/2014/main" id="{2B1C77A7-DA73-D919-8D20-82828EDE7170}"/>
                  </a:ext>
                </a:extLst>
              </p:cNvPr>
              <p:cNvSpPr/>
              <p:nvPr/>
            </p:nvSpPr>
            <p:spPr>
              <a:xfrm>
                <a:off x="2378" y="3217332"/>
                <a:ext cx="396000" cy="72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1313" name="Groupe 1312">
              <a:extLst>
                <a:ext uri="{FF2B5EF4-FFF2-40B4-BE49-F238E27FC236}">
                  <a16:creationId xmlns:a16="http://schemas.microsoft.com/office/drawing/2014/main" id="{343F5F83-D7E2-BA24-A7B2-38B4C3B9DC2D}"/>
                </a:ext>
              </a:extLst>
            </p:cNvPr>
            <p:cNvGrpSpPr/>
            <p:nvPr/>
          </p:nvGrpSpPr>
          <p:grpSpPr>
            <a:xfrm>
              <a:off x="2292251" y="3280725"/>
              <a:ext cx="597434" cy="1640761"/>
              <a:chOff x="1497449" y="2352041"/>
              <a:chExt cx="374698" cy="1029051"/>
            </a:xfrm>
          </p:grpSpPr>
          <p:grpSp>
            <p:nvGrpSpPr>
              <p:cNvPr id="1253" name="Groupe 1252">
                <a:extLst>
                  <a:ext uri="{FF2B5EF4-FFF2-40B4-BE49-F238E27FC236}">
                    <a16:creationId xmlns:a16="http://schemas.microsoft.com/office/drawing/2014/main" id="{B014047D-9FFC-3819-53E6-4D18F8A9F4F2}"/>
                  </a:ext>
                </a:extLst>
              </p:cNvPr>
              <p:cNvGrpSpPr/>
              <p:nvPr/>
            </p:nvGrpSpPr>
            <p:grpSpPr>
              <a:xfrm>
                <a:off x="1497449" y="2352041"/>
                <a:ext cx="374698" cy="1029051"/>
                <a:chOff x="1497449" y="2352041"/>
                <a:chExt cx="374698" cy="1029051"/>
              </a:xfrm>
            </p:grpSpPr>
            <p:sp>
              <p:nvSpPr>
                <p:cNvPr id="1138" name="Rectangle 1137">
                  <a:extLst>
                    <a:ext uri="{FF2B5EF4-FFF2-40B4-BE49-F238E27FC236}">
                      <a16:creationId xmlns:a16="http://schemas.microsoft.com/office/drawing/2014/main" id="{6C68F46F-6EE8-75D9-356C-A37CF417A546}"/>
                    </a:ext>
                  </a:extLst>
                </p:cNvPr>
                <p:cNvSpPr/>
                <p:nvPr/>
              </p:nvSpPr>
              <p:spPr>
                <a:xfrm>
                  <a:off x="1497449" y="2537861"/>
                  <a:ext cx="374698" cy="843231"/>
                </a:xfrm>
                <a:custGeom>
                  <a:avLst/>
                  <a:gdLst>
                    <a:gd name="connsiteX0" fmla="*/ 0 w 180388"/>
                    <a:gd name="connsiteY0" fmla="*/ 0 h 843231"/>
                    <a:gd name="connsiteX1" fmla="*/ 180388 w 180388"/>
                    <a:gd name="connsiteY1" fmla="*/ 0 h 843231"/>
                    <a:gd name="connsiteX2" fmla="*/ 180388 w 180388"/>
                    <a:gd name="connsiteY2" fmla="*/ 843231 h 843231"/>
                    <a:gd name="connsiteX3" fmla="*/ 0 w 180388"/>
                    <a:gd name="connsiteY3" fmla="*/ 843231 h 843231"/>
                    <a:gd name="connsiteX4" fmla="*/ 0 w 180388"/>
                    <a:gd name="connsiteY4" fmla="*/ 0 h 843231"/>
                    <a:gd name="connsiteX0" fmla="*/ 217170 w 397558"/>
                    <a:gd name="connsiteY0" fmla="*/ 0 h 843231"/>
                    <a:gd name="connsiteX1" fmla="*/ 397558 w 397558"/>
                    <a:gd name="connsiteY1" fmla="*/ 0 h 843231"/>
                    <a:gd name="connsiteX2" fmla="*/ 397558 w 397558"/>
                    <a:gd name="connsiteY2" fmla="*/ 843231 h 843231"/>
                    <a:gd name="connsiteX3" fmla="*/ 0 w 397558"/>
                    <a:gd name="connsiteY3" fmla="*/ 843231 h 843231"/>
                    <a:gd name="connsiteX4" fmla="*/ 217170 w 397558"/>
                    <a:gd name="connsiteY4" fmla="*/ 0 h 843231"/>
                    <a:gd name="connsiteX0" fmla="*/ 194310 w 374698"/>
                    <a:gd name="connsiteY0" fmla="*/ 0 h 843231"/>
                    <a:gd name="connsiteX1" fmla="*/ 374698 w 374698"/>
                    <a:gd name="connsiteY1" fmla="*/ 0 h 843231"/>
                    <a:gd name="connsiteX2" fmla="*/ 374698 w 374698"/>
                    <a:gd name="connsiteY2" fmla="*/ 843231 h 843231"/>
                    <a:gd name="connsiteX3" fmla="*/ 0 w 374698"/>
                    <a:gd name="connsiteY3" fmla="*/ 843231 h 843231"/>
                    <a:gd name="connsiteX4" fmla="*/ 194310 w 374698"/>
                    <a:gd name="connsiteY4" fmla="*/ 0 h 84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698" h="843231">
                      <a:moveTo>
                        <a:pt x="194310" y="0"/>
                      </a:moveTo>
                      <a:lnTo>
                        <a:pt x="374698" y="0"/>
                      </a:lnTo>
                      <a:lnTo>
                        <a:pt x="374698" y="843231"/>
                      </a:lnTo>
                      <a:lnTo>
                        <a:pt x="0" y="843231"/>
                      </a:lnTo>
                      <a:lnTo>
                        <a:pt x="194310" y="0"/>
                      </a:lnTo>
                      <a:close/>
                    </a:path>
                  </a:pathLst>
                </a:custGeom>
                <a:solidFill>
                  <a:srgbClr val="1C13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grpSp>
              <p:nvGrpSpPr>
                <p:cNvPr id="1145" name="Groupe 1144">
                  <a:extLst>
                    <a:ext uri="{FF2B5EF4-FFF2-40B4-BE49-F238E27FC236}">
                      <a16:creationId xmlns:a16="http://schemas.microsoft.com/office/drawing/2014/main" id="{283E5EE7-B8D7-4859-124A-5C38C6FE51CB}"/>
                    </a:ext>
                  </a:extLst>
                </p:cNvPr>
                <p:cNvGrpSpPr/>
                <p:nvPr/>
              </p:nvGrpSpPr>
              <p:grpSpPr>
                <a:xfrm>
                  <a:off x="1744025" y="2352041"/>
                  <a:ext cx="93256" cy="264160"/>
                  <a:chOff x="2311557" y="2103864"/>
                  <a:chExt cx="93256" cy="480433"/>
                </a:xfrm>
              </p:grpSpPr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E9C06DCD-7DF9-F59A-D85D-C1EF2B37EAD1}"/>
                      </a:ext>
                    </a:extLst>
                  </p:cNvPr>
                  <p:cNvSpPr/>
                  <p:nvPr/>
                </p:nvSpPr>
                <p:spPr>
                  <a:xfrm>
                    <a:off x="2311557" y="2351454"/>
                    <a:ext cx="93256" cy="232843"/>
                  </a:xfrm>
                  <a:prstGeom prst="rect">
                    <a:avLst/>
                  </a:pr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AE4DE6A0-A66C-BC46-5908-579E83854847}"/>
                      </a:ext>
                    </a:extLst>
                  </p:cNvPr>
                  <p:cNvSpPr/>
                  <p:nvPr/>
                </p:nvSpPr>
                <p:spPr>
                  <a:xfrm flipH="1">
                    <a:off x="2328156" y="2220009"/>
                    <a:ext cx="58657" cy="364288"/>
                  </a:xfrm>
                  <a:prstGeom prst="rect">
                    <a:avLst/>
                  </a:pr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148" name="Rectangle 1147">
                    <a:extLst>
                      <a:ext uri="{FF2B5EF4-FFF2-40B4-BE49-F238E27FC236}">
                        <a16:creationId xmlns:a16="http://schemas.microsoft.com/office/drawing/2014/main" id="{CD996951-F6CE-5181-8581-3DB13810B101}"/>
                      </a:ext>
                    </a:extLst>
                  </p:cNvPr>
                  <p:cNvSpPr/>
                  <p:nvPr/>
                </p:nvSpPr>
                <p:spPr>
                  <a:xfrm>
                    <a:off x="2348813" y="2103864"/>
                    <a:ext cx="18000" cy="328821"/>
                  </a:xfrm>
                  <a:prstGeom prst="rect">
                    <a:avLst/>
                  </a:prstGeom>
                  <a:solidFill>
                    <a:srgbClr val="1C13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</p:grpSp>
          </p:grpSp>
          <p:sp>
            <p:nvSpPr>
              <p:cNvPr id="1294" name="Rectangle 1293">
                <a:extLst>
                  <a:ext uri="{FF2B5EF4-FFF2-40B4-BE49-F238E27FC236}">
                    <a16:creationId xmlns:a16="http://schemas.microsoft.com/office/drawing/2014/main" id="{802FD079-3483-F02A-6293-32276A061123}"/>
                  </a:ext>
                </a:extLst>
              </p:cNvPr>
              <p:cNvSpPr/>
              <p:nvPr/>
            </p:nvSpPr>
            <p:spPr>
              <a:xfrm rot="16200000">
                <a:off x="1500276" y="2884948"/>
                <a:ext cx="648000" cy="18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309" name="Rectangle 1308">
                <a:extLst>
                  <a:ext uri="{FF2B5EF4-FFF2-40B4-BE49-F238E27FC236}">
                    <a16:creationId xmlns:a16="http://schemas.microsoft.com/office/drawing/2014/main" id="{AF81259D-AC6C-6CFF-A42B-3120087D20BA}"/>
                  </a:ext>
                </a:extLst>
              </p:cNvPr>
              <p:cNvSpPr/>
              <p:nvPr/>
            </p:nvSpPr>
            <p:spPr>
              <a:xfrm rot="16200000">
                <a:off x="1492261" y="2939707"/>
                <a:ext cx="540000" cy="18000"/>
              </a:xfrm>
              <a:prstGeom prst="rect">
                <a:avLst/>
              </a:prstGeom>
              <a:solidFill>
                <a:srgbClr val="FFBC0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grpSp>
          <p:nvGrpSpPr>
            <p:cNvPr id="37" name="I am">
              <a:extLst>
                <a:ext uri="{FF2B5EF4-FFF2-40B4-BE49-F238E27FC236}">
                  <a16:creationId xmlns:a16="http://schemas.microsoft.com/office/drawing/2014/main" id="{284BA8A5-B491-D411-64EA-0A099533FEEE}"/>
                </a:ext>
              </a:extLst>
            </p:cNvPr>
            <p:cNvGrpSpPr/>
            <p:nvPr/>
          </p:nvGrpSpPr>
          <p:grpSpPr>
            <a:xfrm>
              <a:off x="64677" y="4801864"/>
              <a:ext cx="3985494" cy="1399715"/>
              <a:chOff x="327918" y="2130147"/>
              <a:chExt cx="2499618" cy="877872"/>
            </a:xfrm>
          </p:grpSpPr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BE87167-18F4-4506-40EE-E78D8215F293}"/>
                  </a:ext>
                </a:extLst>
              </p:cNvPr>
              <p:cNvSpPr txBox="1"/>
              <p:nvPr/>
            </p:nvSpPr>
            <p:spPr>
              <a:xfrm>
                <a:off x="409217" y="2130147"/>
                <a:ext cx="667896" cy="2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49" b="1" dirty="0">
                    <a:solidFill>
                      <a:srgbClr val="AF0257"/>
                    </a:solidFill>
                    <a:latin typeface="Funnel Display Medium" pitchFamily="2" charset="0"/>
                  </a:rPr>
                  <a:t>I am…</a:t>
                </a:r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BF1F0F3D-FCE8-B44D-7A18-22E22DA1F0F7}"/>
                  </a:ext>
                </a:extLst>
              </p:cNvPr>
              <p:cNvSpPr txBox="1"/>
              <p:nvPr/>
            </p:nvSpPr>
            <p:spPr>
              <a:xfrm>
                <a:off x="327918" y="2327182"/>
                <a:ext cx="2499618" cy="680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A 21 years old French computer science student </a:t>
                </a:r>
                <a:r>
                  <a:rPr lang="en-US" sz="1291" dirty="0">
                    <a:solidFill>
                      <a:schemeClr val="bg2"/>
                    </a:solidFill>
                    <a:latin typeface="Funnel Display Light" pitchFamily="2" charset="0"/>
                  </a:rPr>
                  <a:t>• In exchange at </a:t>
                </a:r>
                <a:r>
                  <a:rPr lang="en-US" sz="1291" dirty="0" err="1">
                    <a:solidFill>
                      <a:schemeClr val="bg2"/>
                    </a:solidFill>
                    <a:latin typeface="Funnel Display Medium" pitchFamily="2" charset="0"/>
                  </a:rPr>
                  <a:t>Condordia</a:t>
                </a:r>
                <a:r>
                  <a:rPr lang="en-US" sz="1291" dirty="0">
                    <a:solidFill>
                      <a:schemeClr val="bg2"/>
                    </a:solidFill>
                    <a:latin typeface="Funnel Display Light" pitchFamily="2" charset="0"/>
                  </a:rPr>
                  <a:t> • 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4</a:t>
                </a:r>
                <a:r>
                  <a:rPr lang="en-US" sz="1291" baseline="30000" dirty="0">
                    <a:solidFill>
                      <a:srgbClr val="B7A7AD"/>
                    </a:solidFill>
                    <a:latin typeface="Funnel Display Light" pitchFamily="2" charset="0"/>
                  </a:rPr>
                  <a:t>th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 year student at </a:t>
                </a:r>
                <a:r>
                  <a:rPr lang="en-US" sz="1291" dirty="0" err="1">
                    <a:solidFill>
                      <a:srgbClr val="B7A7AD"/>
                    </a:solidFill>
                    <a:latin typeface="Funnel Display Medium" pitchFamily="2" charset="0"/>
                  </a:rPr>
                  <a:t>Epitech</a:t>
                </a:r>
                <a:r>
                  <a:rPr lang="en-US" sz="1291" dirty="0">
                    <a:solidFill>
                      <a:schemeClr val="bg2"/>
                    </a:solidFill>
                    <a:latin typeface="Funnel Display Light" pitchFamily="2" charset="0"/>
                  </a:rPr>
                  <a:t> • Developer for the last </a:t>
                </a:r>
                <a:r>
                  <a:rPr lang="en-US" sz="1291" dirty="0">
                    <a:solidFill>
                      <a:schemeClr val="bg2"/>
                    </a:solidFill>
                    <a:latin typeface="Funnel Display Medium" pitchFamily="2" charset="0"/>
                  </a:rPr>
                  <a:t>5 years </a:t>
                </a:r>
                <a:r>
                  <a:rPr lang="en-US" sz="904" dirty="0">
                    <a:solidFill>
                      <a:schemeClr val="bg2"/>
                    </a:solidFill>
                    <a:latin typeface="Funnel Display Light" pitchFamily="2" charset="0"/>
                  </a:rPr>
                  <a:t>(and probably the next 5)</a:t>
                </a:r>
                <a:r>
                  <a:rPr lang="en-US" sz="1291" dirty="0">
                    <a:solidFill>
                      <a:schemeClr val="bg2"/>
                    </a:solidFill>
                    <a:latin typeface="Funnel Display Light" pitchFamily="2" charset="0"/>
                  </a:rPr>
                  <a:t> 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• 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Medium" pitchFamily="2" charset="0"/>
                  </a:rPr>
                  <a:t>C / C++ 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enjoyer</a:t>
                </a:r>
                <a:r>
                  <a:rPr lang="en-US" sz="1291" dirty="0">
                    <a:solidFill>
                      <a:schemeClr val="bg2"/>
                    </a:solidFill>
                    <a:latin typeface="Funnel Display Light" pitchFamily="2" charset="0"/>
                  </a:rPr>
                  <a:t> </a:t>
                </a:r>
                <a:r>
                  <a:rPr lang="en-US" sz="1291" dirty="0">
                    <a:solidFill>
                      <a:srgbClr val="E8E8E8"/>
                    </a:solidFill>
                    <a:latin typeface="Funnel Display Light" pitchFamily="2" charset="0"/>
                  </a:rPr>
                  <a:t>• Trying to make the most of life</a:t>
                </a:r>
                <a:endParaRPr lang="fr-FR" sz="1291" dirty="0">
                  <a:solidFill>
                    <a:srgbClr val="E8E8E8"/>
                  </a:solidFill>
                  <a:latin typeface="Funnel Display Light" pitchFamily="2" charset="0"/>
                </a:endParaRPr>
              </a:p>
            </p:txBody>
          </p:sp>
        </p:grpSp>
        <p:grpSp>
          <p:nvGrpSpPr>
            <p:cNvPr id="38" name="I like">
              <a:extLst>
                <a:ext uri="{FF2B5EF4-FFF2-40B4-BE49-F238E27FC236}">
                  <a16:creationId xmlns:a16="http://schemas.microsoft.com/office/drawing/2014/main" id="{BBF3F872-466B-7062-9385-981C1E7D6F3F}"/>
                </a:ext>
              </a:extLst>
            </p:cNvPr>
            <p:cNvGrpSpPr/>
            <p:nvPr/>
          </p:nvGrpSpPr>
          <p:grpSpPr>
            <a:xfrm>
              <a:off x="81469" y="6274817"/>
              <a:ext cx="3980277" cy="1385959"/>
              <a:chOff x="428495" y="3051356"/>
              <a:chExt cx="2496346" cy="869245"/>
            </a:xfrm>
          </p:grpSpPr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C376944F-8B79-67F5-D24C-0A9E4CFA7AD8}"/>
                  </a:ext>
                </a:extLst>
              </p:cNvPr>
              <p:cNvSpPr txBox="1"/>
              <p:nvPr/>
            </p:nvSpPr>
            <p:spPr>
              <a:xfrm>
                <a:off x="506522" y="3051356"/>
                <a:ext cx="667896" cy="2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49" b="1" dirty="0">
                    <a:solidFill>
                      <a:srgbClr val="AF0257"/>
                    </a:solidFill>
                    <a:latin typeface="Funnel Display Medium" pitchFamily="2" charset="0"/>
                  </a:rPr>
                  <a:t>I like…</a:t>
                </a:r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EF73CD2-31AB-EC58-7F12-4522B6DF247A}"/>
                  </a:ext>
                </a:extLst>
              </p:cNvPr>
              <p:cNvSpPr txBox="1"/>
              <p:nvPr/>
            </p:nvSpPr>
            <p:spPr>
              <a:xfrm>
                <a:off x="428495" y="3239764"/>
                <a:ext cx="2496346" cy="680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Coding</a:t>
                </a:r>
                <a:r>
                  <a:rPr lang="en-US" sz="1291" dirty="0">
                    <a:solidFill>
                      <a:srgbClr val="E8E8E8"/>
                    </a:solidFill>
                    <a:latin typeface="Funnel Display Light" pitchFamily="2" charset="0"/>
                  </a:rPr>
                  <a:t> • Logic • 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Reflection</a:t>
                </a:r>
                <a:r>
                  <a:rPr lang="en-US" sz="1291" dirty="0">
                    <a:solidFill>
                      <a:srgbClr val="E8E8E8"/>
                    </a:solidFill>
                    <a:latin typeface="Funnel Display Light" pitchFamily="2" charset="0"/>
                  </a:rPr>
                  <a:t> • Coherence • 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Plot twists </a:t>
                </a:r>
                <a:r>
                  <a:rPr lang="en-US" sz="1291" dirty="0">
                    <a:solidFill>
                      <a:srgbClr val="E8E8E8"/>
                    </a:solidFill>
                    <a:latin typeface="Funnel Display Light" pitchFamily="2" charset="0"/>
                  </a:rPr>
                  <a:t>• Be impressed • 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Be inspired </a:t>
                </a:r>
                <a:r>
                  <a:rPr lang="en-US" sz="1291" dirty="0">
                    <a:solidFill>
                      <a:srgbClr val="E8E8E8"/>
                    </a:solidFill>
                    <a:latin typeface="Funnel Display Light" pitchFamily="2" charset="0"/>
                  </a:rPr>
                  <a:t>• Be passionate • 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The taste for hard work </a:t>
                </a:r>
                <a:r>
                  <a:rPr lang="en-US" sz="1291" dirty="0">
                    <a:solidFill>
                      <a:srgbClr val="E8E8E8"/>
                    </a:solidFill>
                    <a:latin typeface="Funnel Display Light" pitchFamily="2" charset="0"/>
                  </a:rPr>
                  <a:t>• The job well done • </a:t>
                </a:r>
                <a:r>
                  <a:rPr lang="en-US" sz="1291" dirty="0">
                    <a:solidFill>
                      <a:srgbClr val="B7A7AD"/>
                    </a:solidFill>
                    <a:latin typeface="Funnel Display Light" pitchFamily="2" charset="0"/>
                  </a:rPr>
                  <a:t>Going the extra mile</a:t>
                </a:r>
                <a:r>
                  <a:rPr lang="en-US" sz="1291" dirty="0">
                    <a:solidFill>
                      <a:srgbClr val="E8E8E8"/>
                    </a:solidFill>
                    <a:latin typeface="Funnel Display Light" pitchFamily="2" charset="0"/>
                  </a:rPr>
                  <a:t> • Taking pride in my work</a:t>
                </a:r>
                <a:endParaRPr lang="fr-FR" sz="1291" dirty="0">
                  <a:solidFill>
                    <a:srgbClr val="E8E8E8"/>
                  </a:solidFill>
                  <a:latin typeface="Funnel Display Light" pitchFamily="2" charset="0"/>
                </a:endParaRPr>
              </a:p>
            </p:txBody>
          </p:sp>
        </p:grpSp>
        <p:grpSp>
          <p:nvGrpSpPr>
            <p:cNvPr id="1040" name="Quote">
              <a:extLst>
                <a:ext uri="{FF2B5EF4-FFF2-40B4-BE49-F238E27FC236}">
                  <a16:creationId xmlns:a16="http://schemas.microsoft.com/office/drawing/2014/main" id="{91E7BE5A-0FF3-07A1-7EA8-59D9E6FC81E2}"/>
                </a:ext>
              </a:extLst>
            </p:cNvPr>
            <p:cNvGrpSpPr/>
            <p:nvPr/>
          </p:nvGrpSpPr>
          <p:grpSpPr>
            <a:xfrm>
              <a:off x="1175404" y="7759914"/>
              <a:ext cx="2874765" cy="979091"/>
              <a:chOff x="854021" y="4375595"/>
              <a:chExt cx="1802992" cy="614066"/>
            </a:xfrm>
          </p:grpSpPr>
          <p:sp>
            <p:nvSpPr>
              <p:cNvPr id="2" name="Quote">
                <a:extLst>
                  <a:ext uri="{FF2B5EF4-FFF2-40B4-BE49-F238E27FC236}">
                    <a16:creationId xmlns:a16="http://schemas.microsoft.com/office/drawing/2014/main" id="{B73B5720-B5F2-D779-3604-4F88F5636A1F}"/>
                  </a:ext>
                </a:extLst>
              </p:cNvPr>
              <p:cNvSpPr txBox="1"/>
              <p:nvPr/>
            </p:nvSpPr>
            <p:spPr>
              <a:xfrm>
                <a:off x="854021" y="4520515"/>
                <a:ext cx="1790800" cy="18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91" dirty="0">
                    <a:solidFill>
                      <a:srgbClr val="B10159"/>
                    </a:solidFill>
                    <a:latin typeface="Funnel Display Medium" pitchFamily="2" charset="0"/>
                  </a:rPr>
                  <a:t>but perfection isn't a</a:t>
                </a:r>
                <a:endParaRPr lang="fr-FR" sz="1291" dirty="0">
                  <a:solidFill>
                    <a:srgbClr val="B10159"/>
                  </a:solidFill>
                  <a:latin typeface="Funnel Display Medium" pitchFamily="2" charset="0"/>
                </a:endParaRPr>
              </a:p>
            </p:txBody>
          </p:sp>
          <p:sp>
            <p:nvSpPr>
              <p:cNvPr id="3" name="Quote">
                <a:extLst>
                  <a:ext uri="{FF2B5EF4-FFF2-40B4-BE49-F238E27FC236}">
                    <a16:creationId xmlns:a16="http://schemas.microsoft.com/office/drawing/2014/main" id="{93636ED7-C1C9-D997-3740-A162B7CBA7A0}"/>
                  </a:ext>
                </a:extLst>
              </p:cNvPr>
              <p:cNvSpPr txBox="1"/>
              <p:nvPr/>
            </p:nvSpPr>
            <p:spPr>
              <a:xfrm>
                <a:off x="1678432" y="4638827"/>
                <a:ext cx="978581" cy="35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035" dirty="0">
                    <a:solidFill>
                      <a:srgbClr val="B10159"/>
                    </a:solidFill>
                    <a:latin typeface="Funnel Display Medium" pitchFamily="2" charset="0"/>
                  </a:rPr>
                  <a:t>detail.”</a:t>
                </a:r>
                <a:endParaRPr lang="fr-FR" sz="3035" dirty="0">
                  <a:solidFill>
                    <a:srgbClr val="B10159"/>
                  </a:solidFill>
                  <a:latin typeface="Funnel Display Medium" pitchFamily="2" charset="0"/>
                </a:endParaRPr>
              </a:p>
            </p:txBody>
          </p:sp>
          <p:sp>
            <p:nvSpPr>
              <p:cNvPr id="26" name="Quote">
                <a:extLst>
                  <a:ext uri="{FF2B5EF4-FFF2-40B4-BE49-F238E27FC236}">
                    <a16:creationId xmlns:a16="http://schemas.microsoft.com/office/drawing/2014/main" id="{B6AC501C-67A9-0253-D0A0-32C0ADB7E98A}"/>
                  </a:ext>
                </a:extLst>
              </p:cNvPr>
              <p:cNvSpPr txBox="1"/>
              <p:nvPr/>
            </p:nvSpPr>
            <p:spPr>
              <a:xfrm>
                <a:off x="860117" y="4375595"/>
                <a:ext cx="1790800" cy="18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91" dirty="0">
                    <a:solidFill>
                      <a:srgbClr val="B10159"/>
                    </a:solidFill>
                    <a:latin typeface="Funnel Display Medium" pitchFamily="2" charset="0"/>
                  </a:rPr>
                  <a:t>“Details make perfection, </a:t>
                </a:r>
                <a:endParaRPr lang="fr-FR" sz="1291" dirty="0">
                  <a:solidFill>
                    <a:srgbClr val="B10159"/>
                  </a:solidFill>
                  <a:latin typeface="Funnel Display Medium" pitchFamily="2" charset="0"/>
                </a:endParaRPr>
              </a:p>
            </p:txBody>
          </p:sp>
        </p:grpSp>
      </p:grpSp>
      <p:grpSp>
        <p:nvGrpSpPr>
          <p:cNvPr id="1571" name="### R-TYPE">
            <a:extLst>
              <a:ext uri="{FF2B5EF4-FFF2-40B4-BE49-F238E27FC236}">
                <a16:creationId xmlns:a16="http://schemas.microsoft.com/office/drawing/2014/main" id="{90DB768F-EE9A-268C-10DD-4368816FA21E}"/>
              </a:ext>
            </a:extLst>
          </p:cNvPr>
          <p:cNvGrpSpPr>
            <a:grpSpLocks/>
          </p:cNvGrpSpPr>
          <p:nvPr/>
        </p:nvGrpSpPr>
        <p:grpSpPr>
          <a:xfrm>
            <a:off x="-812338" y="29010875"/>
            <a:ext cx="5615832" cy="8102100"/>
            <a:chOff x="-582335" y="22906348"/>
            <a:chExt cx="3749552" cy="5409572"/>
          </a:xfrm>
        </p:grpSpPr>
        <p:grpSp>
          <p:nvGrpSpPr>
            <p:cNvPr id="1088" name="Groupe 1087">
              <a:extLst>
                <a:ext uri="{FF2B5EF4-FFF2-40B4-BE49-F238E27FC236}">
                  <a16:creationId xmlns:a16="http://schemas.microsoft.com/office/drawing/2014/main" id="{D8487A08-1CD9-C4A2-8929-CB6DD90192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-582335" y="22906348"/>
              <a:ext cx="3749552" cy="5409572"/>
              <a:chOff x="-582335" y="21839548"/>
              <a:chExt cx="3749552" cy="5409572"/>
            </a:xfrm>
          </p:grpSpPr>
          <p:sp>
            <p:nvSpPr>
              <p:cNvPr id="1087" name="Parallélogramme 1086">
                <a:extLst>
                  <a:ext uri="{FF2B5EF4-FFF2-40B4-BE49-F238E27FC236}">
                    <a16:creationId xmlns:a16="http://schemas.microsoft.com/office/drawing/2014/main" id="{5FABDC96-CF26-3546-3855-A8430C089977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1727081" y="22526362"/>
                <a:ext cx="1440136" cy="2042243"/>
              </a:xfrm>
              <a:prstGeom prst="parallelogram">
                <a:avLst/>
              </a:pr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86" name="Parallélogramme 1085">
                <a:extLst>
                  <a:ext uri="{FF2B5EF4-FFF2-40B4-BE49-F238E27FC236}">
                    <a16:creationId xmlns:a16="http://schemas.microsoft.com/office/drawing/2014/main" id="{70EE2DF7-4171-043A-32F5-30AFCF92EA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582335" y="22526362"/>
                <a:ext cx="1913083" cy="2042243"/>
              </a:xfrm>
              <a:prstGeom prst="parallelogram">
                <a:avLst/>
              </a:pr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74" name="Trapèze 1073">
                <a:extLst>
                  <a:ext uri="{FF2B5EF4-FFF2-40B4-BE49-F238E27FC236}">
                    <a16:creationId xmlns:a16="http://schemas.microsoft.com/office/drawing/2014/main" id="{CCF010B7-D6E3-AA88-67E7-74CFC58B2A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406579" y="24255452"/>
                <a:ext cx="3513494" cy="2993668"/>
              </a:xfrm>
              <a:prstGeom prst="trapezoid">
                <a:avLst>
                  <a:gd name="adj" fmla="val 12881"/>
                </a:avLst>
              </a:prstGeom>
              <a:solidFill>
                <a:srgbClr val="670F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8" name="Parallélogramme 7">
                <a:extLst>
                  <a:ext uri="{FF2B5EF4-FFF2-40B4-BE49-F238E27FC236}">
                    <a16:creationId xmlns:a16="http://schemas.microsoft.com/office/drawing/2014/main" id="{09D6618D-B2B8-7841-286B-0C9AC5F4138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30274" y="22401930"/>
                <a:ext cx="1031121" cy="200186"/>
              </a:xfrm>
              <a:custGeom>
                <a:avLst/>
                <a:gdLst>
                  <a:gd name="connsiteX0" fmla="*/ 0 w 1059696"/>
                  <a:gd name="connsiteY0" fmla="*/ 420203 h 420203"/>
                  <a:gd name="connsiteX1" fmla="*/ 423552 w 1059696"/>
                  <a:gd name="connsiteY1" fmla="*/ 0 h 420203"/>
                  <a:gd name="connsiteX2" fmla="*/ 1059696 w 1059696"/>
                  <a:gd name="connsiteY2" fmla="*/ 0 h 420203"/>
                  <a:gd name="connsiteX3" fmla="*/ 636144 w 1059696"/>
                  <a:gd name="connsiteY3" fmla="*/ 420203 h 420203"/>
                  <a:gd name="connsiteX4" fmla="*/ 0 w 1059696"/>
                  <a:gd name="connsiteY4" fmla="*/ 420203 h 420203"/>
                  <a:gd name="connsiteX0" fmla="*/ 0 w 1059696"/>
                  <a:gd name="connsiteY0" fmla="*/ 420203 h 420203"/>
                  <a:gd name="connsiteX1" fmla="*/ 619132 w 1059696"/>
                  <a:gd name="connsiteY1" fmla="*/ 2540 h 420203"/>
                  <a:gd name="connsiteX2" fmla="*/ 1059696 w 1059696"/>
                  <a:gd name="connsiteY2" fmla="*/ 0 h 420203"/>
                  <a:gd name="connsiteX3" fmla="*/ 636144 w 1059696"/>
                  <a:gd name="connsiteY3" fmla="*/ 420203 h 420203"/>
                  <a:gd name="connsiteX4" fmla="*/ 0 w 1059696"/>
                  <a:gd name="connsiteY4" fmla="*/ 420203 h 420203"/>
                  <a:gd name="connsiteX0" fmla="*/ 0 w 1059696"/>
                  <a:gd name="connsiteY0" fmla="*/ 420203 h 420203"/>
                  <a:gd name="connsiteX1" fmla="*/ 619132 w 1059696"/>
                  <a:gd name="connsiteY1" fmla="*/ 2540 h 420203"/>
                  <a:gd name="connsiteX2" fmla="*/ 1059696 w 1059696"/>
                  <a:gd name="connsiteY2" fmla="*/ 0 h 420203"/>
                  <a:gd name="connsiteX3" fmla="*/ 571374 w 1059696"/>
                  <a:gd name="connsiteY3" fmla="*/ 418298 h 420203"/>
                  <a:gd name="connsiteX4" fmla="*/ 0 w 1059696"/>
                  <a:gd name="connsiteY4" fmla="*/ 420203 h 420203"/>
                  <a:gd name="connsiteX0" fmla="*/ 0 w 1031121"/>
                  <a:gd name="connsiteY0" fmla="*/ 425918 h 425918"/>
                  <a:gd name="connsiteX1" fmla="*/ 590557 w 1031121"/>
                  <a:gd name="connsiteY1" fmla="*/ 2540 h 425918"/>
                  <a:gd name="connsiteX2" fmla="*/ 1031121 w 1031121"/>
                  <a:gd name="connsiteY2" fmla="*/ 0 h 425918"/>
                  <a:gd name="connsiteX3" fmla="*/ 542799 w 1031121"/>
                  <a:gd name="connsiteY3" fmla="*/ 418298 h 425918"/>
                  <a:gd name="connsiteX4" fmla="*/ 0 w 1031121"/>
                  <a:gd name="connsiteY4" fmla="*/ 425918 h 425918"/>
                  <a:gd name="connsiteX0" fmla="*/ 0 w 1031121"/>
                  <a:gd name="connsiteY0" fmla="*/ 425918 h 429728"/>
                  <a:gd name="connsiteX1" fmla="*/ 590557 w 1031121"/>
                  <a:gd name="connsiteY1" fmla="*/ 2540 h 429728"/>
                  <a:gd name="connsiteX2" fmla="*/ 1031121 w 1031121"/>
                  <a:gd name="connsiteY2" fmla="*/ 0 h 429728"/>
                  <a:gd name="connsiteX3" fmla="*/ 531369 w 1031121"/>
                  <a:gd name="connsiteY3" fmla="*/ 429728 h 429728"/>
                  <a:gd name="connsiteX4" fmla="*/ 0 w 1031121"/>
                  <a:gd name="connsiteY4" fmla="*/ 425918 h 42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1121" h="429728">
                    <a:moveTo>
                      <a:pt x="0" y="425918"/>
                    </a:moveTo>
                    <a:lnTo>
                      <a:pt x="590557" y="2540"/>
                    </a:lnTo>
                    <a:lnTo>
                      <a:pt x="1031121" y="0"/>
                    </a:lnTo>
                    <a:lnTo>
                      <a:pt x="531369" y="429728"/>
                    </a:lnTo>
                    <a:lnTo>
                      <a:pt x="0" y="425918"/>
                    </a:lnTo>
                    <a:close/>
                  </a:path>
                </a:pathLst>
              </a:custGeom>
              <a:solidFill>
                <a:srgbClr val="670F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9" name="Parallélogramme 8">
                <a:extLst>
                  <a:ext uri="{FF2B5EF4-FFF2-40B4-BE49-F238E27FC236}">
                    <a16:creationId xmlns:a16="http://schemas.microsoft.com/office/drawing/2014/main" id="{CE9A7AD7-7B00-BA12-545E-E662A1BD61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8906" y="22264773"/>
                <a:ext cx="483751" cy="143744"/>
              </a:xfrm>
              <a:custGeom>
                <a:avLst/>
                <a:gdLst>
                  <a:gd name="connsiteX0" fmla="*/ 0 w 1059696"/>
                  <a:gd name="connsiteY0" fmla="*/ 420203 h 420203"/>
                  <a:gd name="connsiteX1" fmla="*/ 423552 w 1059696"/>
                  <a:gd name="connsiteY1" fmla="*/ 0 h 420203"/>
                  <a:gd name="connsiteX2" fmla="*/ 1059696 w 1059696"/>
                  <a:gd name="connsiteY2" fmla="*/ 0 h 420203"/>
                  <a:gd name="connsiteX3" fmla="*/ 636144 w 1059696"/>
                  <a:gd name="connsiteY3" fmla="*/ 420203 h 420203"/>
                  <a:gd name="connsiteX4" fmla="*/ 0 w 1059696"/>
                  <a:gd name="connsiteY4" fmla="*/ 420203 h 420203"/>
                  <a:gd name="connsiteX0" fmla="*/ 0 w 1059696"/>
                  <a:gd name="connsiteY0" fmla="*/ 420203 h 420203"/>
                  <a:gd name="connsiteX1" fmla="*/ 423552 w 1059696"/>
                  <a:gd name="connsiteY1" fmla="*/ 0 h 420203"/>
                  <a:gd name="connsiteX2" fmla="*/ 1059696 w 1059696"/>
                  <a:gd name="connsiteY2" fmla="*/ 0 h 420203"/>
                  <a:gd name="connsiteX3" fmla="*/ 473584 w 1059696"/>
                  <a:gd name="connsiteY3" fmla="*/ 415123 h 420203"/>
                  <a:gd name="connsiteX4" fmla="*/ 0 w 1059696"/>
                  <a:gd name="connsiteY4" fmla="*/ 420203 h 420203"/>
                  <a:gd name="connsiteX0" fmla="*/ 0 w 594876"/>
                  <a:gd name="connsiteY0" fmla="*/ 420203 h 420203"/>
                  <a:gd name="connsiteX1" fmla="*/ 423552 w 594876"/>
                  <a:gd name="connsiteY1" fmla="*/ 0 h 420203"/>
                  <a:gd name="connsiteX2" fmla="*/ 594876 w 594876"/>
                  <a:gd name="connsiteY2" fmla="*/ 22860 h 420203"/>
                  <a:gd name="connsiteX3" fmla="*/ 473584 w 594876"/>
                  <a:gd name="connsiteY3" fmla="*/ 415123 h 420203"/>
                  <a:gd name="connsiteX4" fmla="*/ 0 w 594876"/>
                  <a:gd name="connsiteY4" fmla="*/ 420203 h 420203"/>
                  <a:gd name="connsiteX0" fmla="*/ 0 w 493276"/>
                  <a:gd name="connsiteY0" fmla="*/ 420203 h 420203"/>
                  <a:gd name="connsiteX1" fmla="*/ 423552 w 493276"/>
                  <a:gd name="connsiteY1" fmla="*/ 0 h 420203"/>
                  <a:gd name="connsiteX2" fmla="*/ 493276 w 493276"/>
                  <a:gd name="connsiteY2" fmla="*/ 2540 h 420203"/>
                  <a:gd name="connsiteX3" fmla="*/ 473584 w 493276"/>
                  <a:gd name="connsiteY3" fmla="*/ 415123 h 420203"/>
                  <a:gd name="connsiteX4" fmla="*/ 0 w 493276"/>
                  <a:gd name="connsiteY4" fmla="*/ 420203 h 420203"/>
                  <a:gd name="connsiteX0" fmla="*/ 0 w 493276"/>
                  <a:gd name="connsiteY0" fmla="*/ 420203 h 424816"/>
                  <a:gd name="connsiteX1" fmla="*/ 423552 w 493276"/>
                  <a:gd name="connsiteY1" fmla="*/ 0 h 424816"/>
                  <a:gd name="connsiteX2" fmla="*/ 493276 w 493276"/>
                  <a:gd name="connsiteY2" fmla="*/ 2540 h 424816"/>
                  <a:gd name="connsiteX3" fmla="*/ 446479 w 493276"/>
                  <a:gd name="connsiteY3" fmla="*/ 424816 h 424816"/>
                  <a:gd name="connsiteX4" fmla="*/ 0 w 493276"/>
                  <a:gd name="connsiteY4" fmla="*/ 420203 h 424816"/>
                  <a:gd name="connsiteX0" fmla="*/ 0 w 493276"/>
                  <a:gd name="connsiteY0" fmla="*/ 417663 h 422276"/>
                  <a:gd name="connsiteX1" fmla="*/ 295917 w 493276"/>
                  <a:gd name="connsiteY1" fmla="*/ 126824 h 422276"/>
                  <a:gd name="connsiteX2" fmla="*/ 493276 w 493276"/>
                  <a:gd name="connsiteY2" fmla="*/ 0 h 422276"/>
                  <a:gd name="connsiteX3" fmla="*/ 446479 w 493276"/>
                  <a:gd name="connsiteY3" fmla="*/ 422276 h 422276"/>
                  <a:gd name="connsiteX4" fmla="*/ 0 w 493276"/>
                  <a:gd name="connsiteY4" fmla="*/ 417663 h 422276"/>
                  <a:gd name="connsiteX0" fmla="*/ 0 w 478036"/>
                  <a:gd name="connsiteY0" fmla="*/ 304470 h 309083"/>
                  <a:gd name="connsiteX1" fmla="*/ 295917 w 478036"/>
                  <a:gd name="connsiteY1" fmla="*/ 13631 h 309083"/>
                  <a:gd name="connsiteX2" fmla="*/ 478036 w 478036"/>
                  <a:gd name="connsiteY2" fmla="*/ 0 h 309083"/>
                  <a:gd name="connsiteX3" fmla="*/ 446479 w 478036"/>
                  <a:gd name="connsiteY3" fmla="*/ 309083 h 309083"/>
                  <a:gd name="connsiteX4" fmla="*/ 0 w 478036"/>
                  <a:gd name="connsiteY4" fmla="*/ 304470 h 309083"/>
                  <a:gd name="connsiteX0" fmla="*/ 0 w 483751"/>
                  <a:gd name="connsiteY0" fmla="*/ 300427 h 305040"/>
                  <a:gd name="connsiteX1" fmla="*/ 295917 w 483751"/>
                  <a:gd name="connsiteY1" fmla="*/ 9588 h 305040"/>
                  <a:gd name="connsiteX2" fmla="*/ 483751 w 483751"/>
                  <a:gd name="connsiteY2" fmla="*/ 0 h 305040"/>
                  <a:gd name="connsiteX3" fmla="*/ 446479 w 483751"/>
                  <a:gd name="connsiteY3" fmla="*/ 305040 h 305040"/>
                  <a:gd name="connsiteX4" fmla="*/ 0 w 483751"/>
                  <a:gd name="connsiteY4" fmla="*/ 300427 h 30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751" h="305040">
                    <a:moveTo>
                      <a:pt x="0" y="300427"/>
                    </a:moveTo>
                    <a:lnTo>
                      <a:pt x="295917" y="9588"/>
                    </a:lnTo>
                    <a:lnTo>
                      <a:pt x="483751" y="0"/>
                    </a:lnTo>
                    <a:lnTo>
                      <a:pt x="446479" y="305040"/>
                    </a:lnTo>
                    <a:lnTo>
                      <a:pt x="0" y="300427"/>
                    </a:lnTo>
                    <a:close/>
                  </a:path>
                </a:pathLst>
              </a:custGeom>
              <a:solidFill>
                <a:srgbClr val="670F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" name="Trapèze 9">
                <a:extLst>
                  <a:ext uri="{FF2B5EF4-FFF2-40B4-BE49-F238E27FC236}">
                    <a16:creationId xmlns:a16="http://schemas.microsoft.com/office/drawing/2014/main" id="{8803CE14-0377-A521-FBAA-025470788A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8801" y="22557895"/>
                <a:ext cx="1100167" cy="1712912"/>
              </a:xfrm>
              <a:prstGeom prst="trapezoid">
                <a:avLst>
                  <a:gd name="adj" fmla="val 25347"/>
                </a:avLst>
              </a:prstGeom>
              <a:solidFill>
                <a:srgbClr val="670F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36" name="Trapèze 46">
                <a:extLst>
                  <a:ext uri="{FF2B5EF4-FFF2-40B4-BE49-F238E27FC236}">
                    <a16:creationId xmlns:a16="http://schemas.microsoft.com/office/drawing/2014/main" id="{51E555BA-4434-B845-EDE5-1766DC42FB82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-222353" y="21839548"/>
                <a:ext cx="3021348" cy="431333"/>
              </a:xfrm>
              <a:custGeom>
                <a:avLst/>
                <a:gdLst>
                  <a:gd name="connsiteX0" fmla="*/ 0 w 1407397"/>
                  <a:gd name="connsiteY0" fmla="*/ 301841 h 301841"/>
                  <a:gd name="connsiteX1" fmla="*/ 75460 w 1407397"/>
                  <a:gd name="connsiteY1" fmla="*/ 0 h 301841"/>
                  <a:gd name="connsiteX2" fmla="*/ 1331937 w 1407397"/>
                  <a:gd name="connsiteY2" fmla="*/ 0 h 301841"/>
                  <a:gd name="connsiteX3" fmla="*/ 1407397 w 1407397"/>
                  <a:gd name="connsiteY3" fmla="*/ 301841 h 301841"/>
                  <a:gd name="connsiteX4" fmla="*/ 0 w 1407397"/>
                  <a:gd name="connsiteY4" fmla="*/ 301841 h 301841"/>
                  <a:gd name="connsiteX0" fmla="*/ 0 w 1407397"/>
                  <a:gd name="connsiteY0" fmla="*/ 421205 h 421205"/>
                  <a:gd name="connsiteX1" fmla="*/ 75460 w 1407397"/>
                  <a:gd name="connsiteY1" fmla="*/ 119364 h 421205"/>
                  <a:gd name="connsiteX2" fmla="*/ 1200430 w 1407397"/>
                  <a:gd name="connsiteY2" fmla="*/ 0 h 421205"/>
                  <a:gd name="connsiteX3" fmla="*/ 1331937 w 1407397"/>
                  <a:gd name="connsiteY3" fmla="*/ 119364 h 421205"/>
                  <a:gd name="connsiteX4" fmla="*/ 1407397 w 1407397"/>
                  <a:gd name="connsiteY4" fmla="*/ 421205 h 421205"/>
                  <a:gd name="connsiteX5" fmla="*/ 0 w 1407397"/>
                  <a:gd name="connsiteY5" fmla="*/ 421205 h 421205"/>
                  <a:gd name="connsiteX0" fmla="*/ 0 w 1407397"/>
                  <a:gd name="connsiteY0" fmla="*/ 423085 h 423085"/>
                  <a:gd name="connsiteX1" fmla="*/ 75460 w 1407397"/>
                  <a:gd name="connsiteY1" fmla="*/ 121244 h 423085"/>
                  <a:gd name="connsiteX2" fmla="*/ 971830 w 1407397"/>
                  <a:gd name="connsiteY2" fmla="*/ 112370 h 423085"/>
                  <a:gd name="connsiteX3" fmla="*/ 1200430 w 1407397"/>
                  <a:gd name="connsiteY3" fmla="*/ 1880 h 423085"/>
                  <a:gd name="connsiteX4" fmla="*/ 1331937 w 1407397"/>
                  <a:gd name="connsiteY4" fmla="*/ 121244 h 423085"/>
                  <a:gd name="connsiteX5" fmla="*/ 1407397 w 1407397"/>
                  <a:gd name="connsiteY5" fmla="*/ 423085 h 423085"/>
                  <a:gd name="connsiteX6" fmla="*/ 0 w 1407397"/>
                  <a:gd name="connsiteY6" fmla="*/ 423085 h 423085"/>
                  <a:gd name="connsiteX0" fmla="*/ 0 w 1407397"/>
                  <a:gd name="connsiteY0" fmla="*/ 423064 h 423064"/>
                  <a:gd name="connsiteX1" fmla="*/ 75460 w 1407397"/>
                  <a:gd name="connsiteY1" fmla="*/ 121223 h 423064"/>
                  <a:gd name="connsiteX2" fmla="*/ 739420 w 1407397"/>
                  <a:gd name="connsiteY2" fmla="*/ 24719 h 423064"/>
                  <a:gd name="connsiteX3" fmla="*/ 971830 w 1407397"/>
                  <a:gd name="connsiteY3" fmla="*/ 112349 h 423064"/>
                  <a:gd name="connsiteX4" fmla="*/ 1200430 w 1407397"/>
                  <a:gd name="connsiteY4" fmla="*/ 1859 h 423064"/>
                  <a:gd name="connsiteX5" fmla="*/ 1331937 w 1407397"/>
                  <a:gd name="connsiteY5" fmla="*/ 121223 h 423064"/>
                  <a:gd name="connsiteX6" fmla="*/ 1407397 w 1407397"/>
                  <a:gd name="connsiteY6" fmla="*/ 423064 h 423064"/>
                  <a:gd name="connsiteX7" fmla="*/ 0 w 1407397"/>
                  <a:gd name="connsiteY7" fmla="*/ 423064 h 423064"/>
                  <a:gd name="connsiteX0" fmla="*/ 0 w 1407397"/>
                  <a:gd name="connsiteY0" fmla="*/ 423064 h 423064"/>
                  <a:gd name="connsiteX1" fmla="*/ 75460 w 1407397"/>
                  <a:gd name="connsiteY1" fmla="*/ 121223 h 423064"/>
                  <a:gd name="connsiteX2" fmla="*/ 400330 w 1407397"/>
                  <a:gd name="connsiteY2" fmla="*/ 78058 h 423064"/>
                  <a:gd name="connsiteX3" fmla="*/ 739420 w 1407397"/>
                  <a:gd name="connsiteY3" fmla="*/ 24719 h 423064"/>
                  <a:gd name="connsiteX4" fmla="*/ 971830 w 1407397"/>
                  <a:gd name="connsiteY4" fmla="*/ 112349 h 423064"/>
                  <a:gd name="connsiteX5" fmla="*/ 1200430 w 1407397"/>
                  <a:gd name="connsiteY5" fmla="*/ 1859 h 423064"/>
                  <a:gd name="connsiteX6" fmla="*/ 1331937 w 1407397"/>
                  <a:gd name="connsiteY6" fmla="*/ 121223 h 423064"/>
                  <a:gd name="connsiteX7" fmla="*/ 1407397 w 1407397"/>
                  <a:gd name="connsiteY7" fmla="*/ 423064 h 423064"/>
                  <a:gd name="connsiteX8" fmla="*/ 0 w 1407397"/>
                  <a:gd name="connsiteY8" fmla="*/ 423064 h 423064"/>
                  <a:gd name="connsiteX0" fmla="*/ 0 w 1407397"/>
                  <a:gd name="connsiteY0" fmla="*/ 423064 h 423064"/>
                  <a:gd name="connsiteX1" fmla="*/ 75460 w 1407397"/>
                  <a:gd name="connsiteY1" fmla="*/ 121223 h 423064"/>
                  <a:gd name="connsiteX2" fmla="*/ 198400 w 1407397"/>
                  <a:gd name="connsiteY2" fmla="*/ 36148 h 423064"/>
                  <a:gd name="connsiteX3" fmla="*/ 400330 w 1407397"/>
                  <a:gd name="connsiteY3" fmla="*/ 78058 h 423064"/>
                  <a:gd name="connsiteX4" fmla="*/ 739420 w 1407397"/>
                  <a:gd name="connsiteY4" fmla="*/ 24719 h 423064"/>
                  <a:gd name="connsiteX5" fmla="*/ 971830 w 1407397"/>
                  <a:gd name="connsiteY5" fmla="*/ 112349 h 423064"/>
                  <a:gd name="connsiteX6" fmla="*/ 1200430 w 1407397"/>
                  <a:gd name="connsiteY6" fmla="*/ 1859 h 423064"/>
                  <a:gd name="connsiteX7" fmla="*/ 1331937 w 1407397"/>
                  <a:gd name="connsiteY7" fmla="*/ 121223 h 423064"/>
                  <a:gd name="connsiteX8" fmla="*/ 1407397 w 1407397"/>
                  <a:gd name="connsiteY8" fmla="*/ 423064 h 423064"/>
                  <a:gd name="connsiteX9" fmla="*/ 0 w 1407397"/>
                  <a:gd name="connsiteY9" fmla="*/ 423064 h 423064"/>
                  <a:gd name="connsiteX0" fmla="*/ 0 w 1407397"/>
                  <a:gd name="connsiteY0" fmla="*/ 423064 h 423064"/>
                  <a:gd name="connsiteX1" fmla="*/ 75460 w 1407397"/>
                  <a:gd name="connsiteY1" fmla="*/ 121223 h 423064"/>
                  <a:gd name="connsiteX2" fmla="*/ 198400 w 1407397"/>
                  <a:gd name="connsiteY2" fmla="*/ 36148 h 423064"/>
                  <a:gd name="connsiteX3" fmla="*/ 400330 w 1407397"/>
                  <a:gd name="connsiteY3" fmla="*/ 78058 h 423064"/>
                  <a:gd name="connsiteX4" fmla="*/ 739420 w 1407397"/>
                  <a:gd name="connsiteY4" fmla="*/ 24719 h 423064"/>
                  <a:gd name="connsiteX5" fmla="*/ 971830 w 1407397"/>
                  <a:gd name="connsiteY5" fmla="*/ 112349 h 423064"/>
                  <a:gd name="connsiteX6" fmla="*/ 1200430 w 1407397"/>
                  <a:gd name="connsiteY6" fmla="*/ 1859 h 423064"/>
                  <a:gd name="connsiteX7" fmla="*/ 1343367 w 1407397"/>
                  <a:gd name="connsiteY7" fmla="*/ 166943 h 423064"/>
                  <a:gd name="connsiteX8" fmla="*/ 1407397 w 1407397"/>
                  <a:gd name="connsiteY8" fmla="*/ 423064 h 423064"/>
                  <a:gd name="connsiteX9" fmla="*/ 0 w 1407397"/>
                  <a:gd name="connsiteY9" fmla="*/ 423064 h 423064"/>
                  <a:gd name="connsiteX0" fmla="*/ 0 w 1407397"/>
                  <a:gd name="connsiteY0" fmla="*/ 399765 h 399765"/>
                  <a:gd name="connsiteX1" fmla="*/ 75460 w 1407397"/>
                  <a:gd name="connsiteY1" fmla="*/ 97924 h 399765"/>
                  <a:gd name="connsiteX2" fmla="*/ 198400 w 1407397"/>
                  <a:gd name="connsiteY2" fmla="*/ 12849 h 399765"/>
                  <a:gd name="connsiteX3" fmla="*/ 400330 w 1407397"/>
                  <a:gd name="connsiteY3" fmla="*/ 54759 h 399765"/>
                  <a:gd name="connsiteX4" fmla="*/ 739420 w 1407397"/>
                  <a:gd name="connsiteY4" fmla="*/ 1420 h 399765"/>
                  <a:gd name="connsiteX5" fmla="*/ 971830 w 1407397"/>
                  <a:gd name="connsiteY5" fmla="*/ 89050 h 399765"/>
                  <a:gd name="connsiteX6" fmla="*/ 1192810 w 1407397"/>
                  <a:gd name="connsiteY6" fmla="*/ 35710 h 399765"/>
                  <a:gd name="connsiteX7" fmla="*/ 1343367 w 1407397"/>
                  <a:gd name="connsiteY7" fmla="*/ 143644 h 399765"/>
                  <a:gd name="connsiteX8" fmla="*/ 1407397 w 1407397"/>
                  <a:gd name="connsiteY8" fmla="*/ 399765 h 399765"/>
                  <a:gd name="connsiteX9" fmla="*/ 0 w 1407397"/>
                  <a:gd name="connsiteY9" fmla="*/ 399765 h 399765"/>
                  <a:gd name="connsiteX0" fmla="*/ 0 w 1407397"/>
                  <a:gd name="connsiteY0" fmla="*/ 399765 h 399765"/>
                  <a:gd name="connsiteX1" fmla="*/ 75460 w 1407397"/>
                  <a:gd name="connsiteY1" fmla="*/ 97924 h 399765"/>
                  <a:gd name="connsiteX2" fmla="*/ 198400 w 1407397"/>
                  <a:gd name="connsiteY2" fmla="*/ 12849 h 399765"/>
                  <a:gd name="connsiteX3" fmla="*/ 400330 w 1407397"/>
                  <a:gd name="connsiteY3" fmla="*/ 54759 h 399765"/>
                  <a:gd name="connsiteX4" fmla="*/ 739420 w 1407397"/>
                  <a:gd name="connsiteY4" fmla="*/ 1420 h 399765"/>
                  <a:gd name="connsiteX5" fmla="*/ 960400 w 1407397"/>
                  <a:gd name="connsiteY5" fmla="*/ 73810 h 399765"/>
                  <a:gd name="connsiteX6" fmla="*/ 1192810 w 1407397"/>
                  <a:gd name="connsiteY6" fmla="*/ 35710 h 399765"/>
                  <a:gd name="connsiteX7" fmla="*/ 1343367 w 1407397"/>
                  <a:gd name="connsiteY7" fmla="*/ 143644 h 399765"/>
                  <a:gd name="connsiteX8" fmla="*/ 1407397 w 1407397"/>
                  <a:gd name="connsiteY8" fmla="*/ 399765 h 399765"/>
                  <a:gd name="connsiteX9" fmla="*/ 0 w 1407397"/>
                  <a:gd name="connsiteY9" fmla="*/ 399765 h 399765"/>
                  <a:gd name="connsiteX0" fmla="*/ 0 w 1407397"/>
                  <a:gd name="connsiteY0" fmla="*/ 399765 h 399765"/>
                  <a:gd name="connsiteX1" fmla="*/ 75460 w 1407397"/>
                  <a:gd name="connsiteY1" fmla="*/ 97924 h 399765"/>
                  <a:gd name="connsiteX2" fmla="*/ 198400 w 1407397"/>
                  <a:gd name="connsiteY2" fmla="*/ 12849 h 399765"/>
                  <a:gd name="connsiteX3" fmla="*/ 400330 w 1407397"/>
                  <a:gd name="connsiteY3" fmla="*/ 54759 h 399765"/>
                  <a:gd name="connsiteX4" fmla="*/ 739420 w 1407397"/>
                  <a:gd name="connsiteY4" fmla="*/ 1420 h 399765"/>
                  <a:gd name="connsiteX5" fmla="*/ 960400 w 1407397"/>
                  <a:gd name="connsiteY5" fmla="*/ 73810 h 399765"/>
                  <a:gd name="connsiteX6" fmla="*/ 1192810 w 1407397"/>
                  <a:gd name="connsiteY6" fmla="*/ 35710 h 399765"/>
                  <a:gd name="connsiteX7" fmla="*/ 1324317 w 1407397"/>
                  <a:gd name="connsiteY7" fmla="*/ 143644 h 399765"/>
                  <a:gd name="connsiteX8" fmla="*/ 1407397 w 1407397"/>
                  <a:gd name="connsiteY8" fmla="*/ 399765 h 399765"/>
                  <a:gd name="connsiteX9" fmla="*/ 0 w 1407397"/>
                  <a:gd name="connsiteY9" fmla="*/ 399765 h 399765"/>
                  <a:gd name="connsiteX0" fmla="*/ 0 w 1407397"/>
                  <a:gd name="connsiteY0" fmla="*/ 427432 h 427432"/>
                  <a:gd name="connsiteX1" fmla="*/ 75460 w 1407397"/>
                  <a:gd name="connsiteY1" fmla="*/ 125591 h 427432"/>
                  <a:gd name="connsiteX2" fmla="*/ 198400 w 1407397"/>
                  <a:gd name="connsiteY2" fmla="*/ 40516 h 427432"/>
                  <a:gd name="connsiteX3" fmla="*/ 400330 w 1407397"/>
                  <a:gd name="connsiteY3" fmla="*/ 82426 h 427432"/>
                  <a:gd name="connsiteX4" fmla="*/ 739420 w 1407397"/>
                  <a:gd name="connsiteY4" fmla="*/ 29087 h 427432"/>
                  <a:gd name="connsiteX5" fmla="*/ 960400 w 1407397"/>
                  <a:gd name="connsiteY5" fmla="*/ 101477 h 427432"/>
                  <a:gd name="connsiteX6" fmla="*/ 1120874 w 1407397"/>
                  <a:gd name="connsiteY6" fmla="*/ 551 h 427432"/>
                  <a:gd name="connsiteX7" fmla="*/ 1192810 w 1407397"/>
                  <a:gd name="connsiteY7" fmla="*/ 63377 h 427432"/>
                  <a:gd name="connsiteX8" fmla="*/ 1324317 w 1407397"/>
                  <a:gd name="connsiteY8" fmla="*/ 171311 h 427432"/>
                  <a:gd name="connsiteX9" fmla="*/ 1407397 w 1407397"/>
                  <a:gd name="connsiteY9" fmla="*/ 427432 h 427432"/>
                  <a:gd name="connsiteX10" fmla="*/ 0 w 1407397"/>
                  <a:gd name="connsiteY10" fmla="*/ 427432 h 427432"/>
                  <a:gd name="connsiteX0" fmla="*/ 0 w 1407397"/>
                  <a:gd name="connsiteY0" fmla="*/ 427432 h 427432"/>
                  <a:gd name="connsiteX1" fmla="*/ 75460 w 1407397"/>
                  <a:gd name="connsiteY1" fmla="*/ 125591 h 427432"/>
                  <a:gd name="connsiteX2" fmla="*/ 198400 w 1407397"/>
                  <a:gd name="connsiteY2" fmla="*/ 40516 h 427432"/>
                  <a:gd name="connsiteX3" fmla="*/ 400330 w 1407397"/>
                  <a:gd name="connsiteY3" fmla="*/ 82426 h 427432"/>
                  <a:gd name="connsiteX4" fmla="*/ 739420 w 1407397"/>
                  <a:gd name="connsiteY4" fmla="*/ 29087 h 427432"/>
                  <a:gd name="connsiteX5" fmla="*/ 871255 w 1407397"/>
                  <a:gd name="connsiteY5" fmla="*/ 39825 h 427432"/>
                  <a:gd name="connsiteX6" fmla="*/ 960400 w 1407397"/>
                  <a:gd name="connsiteY6" fmla="*/ 101477 h 427432"/>
                  <a:gd name="connsiteX7" fmla="*/ 1120874 w 1407397"/>
                  <a:gd name="connsiteY7" fmla="*/ 551 h 427432"/>
                  <a:gd name="connsiteX8" fmla="*/ 1192810 w 1407397"/>
                  <a:gd name="connsiteY8" fmla="*/ 63377 h 427432"/>
                  <a:gd name="connsiteX9" fmla="*/ 1324317 w 1407397"/>
                  <a:gd name="connsiteY9" fmla="*/ 171311 h 427432"/>
                  <a:gd name="connsiteX10" fmla="*/ 1407397 w 1407397"/>
                  <a:gd name="connsiteY10" fmla="*/ 427432 h 427432"/>
                  <a:gd name="connsiteX11" fmla="*/ 0 w 1407397"/>
                  <a:gd name="connsiteY11" fmla="*/ 427432 h 427432"/>
                  <a:gd name="connsiteX0" fmla="*/ 0 w 1407397"/>
                  <a:gd name="connsiteY0" fmla="*/ 427432 h 427432"/>
                  <a:gd name="connsiteX1" fmla="*/ 75460 w 1407397"/>
                  <a:gd name="connsiteY1" fmla="*/ 125591 h 427432"/>
                  <a:gd name="connsiteX2" fmla="*/ 198400 w 1407397"/>
                  <a:gd name="connsiteY2" fmla="*/ 40516 h 427432"/>
                  <a:gd name="connsiteX3" fmla="*/ 400330 w 1407397"/>
                  <a:gd name="connsiteY3" fmla="*/ 82426 h 427432"/>
                  <a:gd name="connsiteX4" fmla="*/ 739420 w 1407397"/>
                  <a:gd name="connsiteY4" fmla="*/ 29087 h 427432"/>
                  <a:gd name="connsiteX5" fmla="*/ 871255 w 1407397"/>
                  <a:gd name="connsiteY5" fmla="*/ 39825 h 427432"/>
                  <a:gd name="connsiteX6" fmla="*/ 978050 w 1407397"/>
                  <a:gd name="connsiteY6" fmla="*/ 70930 h 427432"/>
                  <a:gd name="connsiteX7" fmla="*/ 1120874 w 1407397"/>
                  <a:gd name="connsiteY7" fmla="*/ 551 h 427432"/>
                  <a:gd name="connsiteX8" fmla="*/ 1192810 w 1407397"/>
                  <a:gd name="connsiteY8" fmla="*/ 63377 h 427432"/>
                  <a:gd name="connsiteX9" fmla="*/ 1324317 w 1407397"/>
                  <a:gd name="connsiteY9" fmla="*/ 171311 h 427432"/>
                  <a:gd name="connsiteX10" fmla="*/ 1407397 w 1407397"/>
                  <a:gd name="connsiteY10" fmla="*/ 427432 h 427432"/>
                  <a:gd name="connsiteX11" fmla="*/ 0 w 1407397"/>
                  <a:gd name="connsiteY11" fmla="*/ 427432 h 427432"/>
                  <a:gd name="connsiteX0" fmla="*/ 0 w 1407397"/>
                  <a:gd name="connsiteY0" fmla="*/ 427432 h 427432"/>
                  <a:gd name="connsiteX1" fmla="*/ 75460 w 1407397"/>
                  <a:gd name="connsiteY1" fmla="*/ 125591 h 427432"/>
                  <a:gd name="connsiteX2" fmla="*/ 198400 w 1407397"/>
                  <a:gd name="connsiteY2" fmla="*/ 40516 h 427432"/>
                  <a:gd name="connsiteX3" fmla="*/ 400330 w 1407397"/>
                  <a:gd name="connsiteY3" fmla="*/ 82426 h 427432"/>
                  <a:gd name="connsiteX4" fmla="*/ 757070 w 1407397"/>
                  <a:gd name="connsiteY4" fmla="*/ 68361 h 427432"/>
                  <a:gd name="connsiteX5" fmla="*/ 871255 w 1407397"/>
                  <a:gd name="connsiteY5" fmla="*/ 39825 h 427432"/>
                  <a:gd name="connsiteX6" fmla="*/ 978050 w 1407397"/>
                  <a:gd name="connsiteY6" fmla="*/ 70930 h 427432"/>
                  <a:gd name="connsiteX7" fmla="*/ 1120874 w 1407397"/>
                  <a:gd name="connsiteY7" fmla="*/ 551 h 427432"/>
                  <a:gd name="connsiteX8" fmla="*/ 1192810 w 1407397"/>
                  <a:gd name="connsiteY8" fmla="*/ 63377 h 427432"/>
                  <a:gd name="connsiteX9" fmla="*/ 1324317 w 1407397"/>
                  <a:gd name="connsiteY9" fmla="*/ 171311 h 427432"/>
                  <a:gd name="connsiteX10" fmla="*/ 1407397 w 1407397"/>
                  <a:gd name="connsiteY10" fmla="*/ 427432 h 427432"/>
                  <a:gd name="connsiteX11" fmla="*/ 0 w 1407397"/>
                  <a:gd name="connsiteY11" fmla="*/ 427432 h 427432"/>
                  <a:gd name="connsiteX0" fmla="*/ 0 w 1407397"/>
                  <a:gd name="connsiteY0" fmla="*/ 427432 h 427432"/>
                  <a:gd name="connsiteX1" fmla="*/ 75460 w 1407397"/>
                  <a:gd name="connsiteY1" fmla="*/ 125591 h 427432"/>
                  <a:gd name="connsiteX2" fmla="*/ 198400 w 1407397"/>
                  <a:gd name="connsiteY2" fmla="*/ 40516 h 427432"/>
                  <a:gd name="connsiteX3" fmla="*/ 400330 w 1407397"/>
                  <a:gd name="connsiteY3" fmla="*/ 82426 h 427432"/>
                  <a:gd name="connsiteX4" fmla="*/ 757070 w 1407397"/>
                  <a:gd name="connsiteY4" fmla="*/ 68361 h 427432"/>
                  <a:gd name="connsiteX5" fmla="*/ 871255 w 1407397"/>
                  <a:gd name="connsiteY5" fmla="*/ 39825 h 427432"/>
                  <a:gd name="connsiteX6" fmla="*/ 978050 w 1407397"/>
                  <a:gd name="connsiteY6" fmla="*/ 70930 h 427432"/>
                  <a:gd name="connsiteX7" fmla="*/ 1120874 w 1407397"/>
                  <a:gd name="connsiteY7" fmla="*/ 551 h 427432"/>
                  <a:gd name="connsiteX8" fmla="*/ 1192810 w 1407397"/>
                  <a:gd name="connsiteY8" fmla="*/ 63377 h 427432"/>
                  <a:gd name="connsiteX9" fmla="*/ 1324317 w 1407397"/>
                  <a:gd name="connsiteY9" fmla="*/ 171311 h 427432"/>
                  <a:gd name="connsiteX10" fmla="*/ 1407397 w 1407397"/>
                  <a:gd name="connsiteY10" fmla="*/ 427432 h 427432"/>
                  <a:gd name="connsiteX11" fmla="*/ 0 w 1407397"/>
                  <a:gd name="connsiteY11" fmla="*/ 427432 h 427432"/>
                  <a:gd name="connsiteX0" fmla="*/ 0 w 1407397"/>
                  <a:gd name="connsiteY0" fmla="*/ 427432 h 427432"/>
                  <a:gd name="connsiteX1" fmla="*/ 75460 w 1407397"/>
                  <a:gd name="connsiteY1" fmla="*/ 125591 h 427432"/>
                  <a:gd name="connsiteX2" fmla="*/ 198400 w 1407397"/>
                  <a:gd name="connsiteY2" fmla="*/ 40516 h 427432"/>
                  <a:gd name="connsiteX3" fmla="*/ 400330 w 1407397"/>
                  <a:gd name="connsiteY3" fmla="*/ 82426 h 427432"/>
                  <a:gd name="connsiteX4" fmla="*/ 586336 w 1407397"/>
                  <a:gd name="connsiteY4" fmla="*/ 79099 h 427432"/>
                  <a:gd name="connsiteX5" fmla="*/ 757070 w 1407397"/>
                  <a:gd name="connsiteY5" fmla="*/ 68361 h 427432"/>
                  <a:gd name="connsiteX6" fmla="*/ 871255 w 1407397"/>
                  <a:gd name="connsiteY6" fmla="*/ 39825 h 427432"/>
                  <a:gd name="connsiteX7" fmla="*/ 978050 w 1407397"/>
                  <a:gd name="connsiteY7" fmla="*/ 70930 h 427432"/>
                  <a:gd name="connsiteX8" fmla="*/ 1120874 w 1407397"/>
                  <a:gd name="connsiteY8" fmla="*/ 551 h 427432"/>
                  <a:gd name="connsiteX9" fmla="*/ 1192810 w 1407397"/>
                  <a:gd name="connsiteY9" fmla="*/ 63377 h 427432"/>
                  <a:gd name="connsiteX10" fmla="*/ 1324317 w 1407397"/>
                  <a:gd name="connsiteY10" fmla="*/ 171311 h 427432"/>
                  <a:gd name="connsiteX11" fmla="*/ 1407397 w 1407397"/>
                  <a:gd name="connsiteY11" fmla="*/ 427432 h 427432"/>
                  <a:gd name="connsiteX12" fmla="*/ 0 w 1407397"/>
                  <a:gd name="connsiteY12" fmla="*/ 427432 h 427432"/>
                  <a:gd name="connsiteX0" fmla="*/ 0 w 1407397"/>
                  <a:gd name="connsiteY0" fmla="*/ 427432 h 427432"/>
                  <a:gd name="connsiteX1" fmla="*/ 75460 w 1407397"/>
                  <a:gd name="connsiteY1" fmla="*/ 125591 h 427432"/>
                  <a:gd name="connsiteX2" fmla="*/ 198400 w 1407397"/>
                  <a:gd name="connsiteY2" fmla="*/ 40516 h 427432"/>
                  <a:gd name="connsiteX3" fmla="*/ 400330 w 1407397"/>
                  <a:gd name="connsiteY3" fmla="*/ 82426 h 427432"/>
                  <a:gd name="connsiteX4" fmla="*/ 586336 w 1407397"/>
                  <a:gd name="connsiteY4" fmla="*/ 79099 h 427432"/>
                  <a:gd name="connsiteX5" fmla="*/ 757070 w 1407397"/>
                  <a:gd name="connsiteY5" fmla="*/ 68361 h 427432"/>
                  <a:gd name="connsiteX6" fmla="*/ 871255 w 1407397"/>
                  <a:gd name="connsiteY6" fmla="*/ 39825 h 427432"/>
                  <a:gd name="connsiteX7" fmla="*/ 978050 w 1407397"/>
                  <a:gd name="connsiteY7" fmla="*/ 70930 h 427432"/>
                  <a:gd name="connsiteX8" fmla="*/ 1120874 w 1407397"/>
                  <a:gd name="connsiteY8" fmla="*/ 551 h 427432"/>
                  <a:gd name="connsiteX9" fmla="*/ 1192810 w 1407397"/>
                  <a:gd name="connsiteY9" fmla="*/ 63377 h 427432"/>
                  <a:gd name="connsiteX10" fmla="*/ 1324317 w 1407397"/>
                  <a:gd name="connsiteY10" fmla="*/ 171311 h 427432"/>
                  <a:gd name="connsiteX11" fmla="*/ 1407397 w 1407397"/>
                  <a:gd name="connsiteY11" fmla="*/ 427432 h 427432"/>
                  <a:gd name="connsiteX12" fmla="*/ 0 w 1407397"/>
                  <a:gd name="connsiteY12" fmla="*/ 427432 h 427432"/>
                  <a:gd name="connsiteX0" fmla="*/ 0 w 1407397"/>
                  <a:gd name="connsiteY0" fmla="*/ 427432 h 427432"/>
                  <a:gd name="connsiteX1" fmla="*/ 75460 w 1407397"/>
                  <a:gd name="connsiteY1" fmla="*/ 125591 h 427432"/>
                  <a:gd name="connsiteX2" fmla="*/ 198400 w 1407397"/>
                  <a:gd name="connsiteY2" fmla="*/ 40516 h 427432"/>
                  <a:gd name="connsiteX3" fmla="*/ 400330 w 1407397"/>
                  <a:gd name="connsiteY3" fmla="*/ 82426 h 427432"/>
                  <a:gd name="connsiteX4" fmla="*/ 586336 w 1407397"/>
                  <a:gd name="connsiteY4" fmla="*/ 31097 h 427432"/>
                  <a:gd name="connsiteX5" fmla="*/ 757070 w 1407397"/>
                  <a:gd name="connsiteY5" fmla="*/ 68361 h 427432"/>
                  <a:gd name="connsiteX6" fmla="*/ 871255 w 1407397"/>
                  <a:gd name="connsiteY6" fmla="*/ 39825 h 427432"/>
                  <a:gd name="connsiteX7" fmla="*/ 978050 w 1407397"/>
                  <a:gd name="connsiteY7" fmla="*/ 70930 h 427432"/>
                  <a:gd name="connsiteX8" fmla="*/ 1120874 w 1407397"/>
                  <a:gd name="connsiteY8" fmla="*/ 551 h 427432"/>
                  <a:gd name="connsiteX9" fmla="*/ 1192810 w 1407397"/>
                  <a:gd name="connsiteY9" fmla="*/ 63377 h 427432"/>
                  <a:gd name="connsiteX10" fmla="*/ 1324317 w 1407397"/>
                  <a:gd name="connsiteY10" fmla="*/ 171311 h 427432"/>
                  <a:gd name="connsiteX11" fmla="*/ 1407397 w 1407397"/>
                  <a:gd name="connsiteY11" fmla="*/ 427432 h 427432"/>
                  <a:gd name="connsiteX12" fmla="*/ 0 w 1407397"/>
                  <a:gd name="connsiteY12" fmla="*/ 427432 h 427432"/>
                  <a:gd name="connsiteX0" fmla="*/ 0 w 1407397"/>
                  <a:gd name="connsiteY0" fmla="*/ 427432 h 427432"/>
                  <a:gd name="connsiteX1" fmla="*/ 75460 w 1407397"/>
                  <a:gd name="connsiteY1" fmla="*/ 125591 h 427432"/>
                  <a:gd name="connsiteX2" fmla="*/ 198400 w 1407397"/>
                  <a:gd name="connsiteY2" fmla="*/ 40516 h 427432"/>
                  <a:gd name="connsiteX3" fmla="*/ 400330 w 1407397"/>
                  <a:gd name="connsiteY3" fmla="*/ 82426 h 427432"/>
                  <a:gd name="connsiteX4" fmla="*/ 586336 w 1407397"/>
                  <a:gd name="connsiteY4" fmla="*/ 31097 h 427432"/>
                  <a:gd name="connsiteX5" fmla="*/ 757070 w 1407397"/>
                  <a:gd name="connsiteY5" fmla="*/ 68361 h 427432"/>
                  <a:gd name="connsiteX6" fmla="*/ 871255 w 1407397"/>
                  <a:gd name="connsiteY6" fmla="*/ 39825 h 427432"/>
                  <a:gd name="connsiteX7" fmla="*/ 978050 w 1407397"/>
                  <a:gd name="connsiteY7" fmla="*/ 70930 h 427432"/>
                  <a:gd name="connsiteX8" fmla="*/ 1120874 w 1407397"/>
                  <a:gd name="connsiteY8" fmla="*/ 551 h 427432"/>
                  <a:gd name="connsiteX9" fmla="*/ 1192810 w 1407397"/>
                  <a:gd name="connsiteY9" fmla="*/ 63377 h 427432"/>
                  <a:gd name="connsiteX10" fmla="*/ 1324317 w 1407397"/>
                  <a:gd name="connsiteY10" fmla="*/ 171311 h 427432"/>
                  <a:gd name="connsiteX11" fmla="*/ 1407397 w 1407397"/>
                  <a:gd name="connsiteY11" fmla="*/ 427432 h 427432"/>
                  <a:gd name="connsiteX12" fmla="*/ 0 w 1407397"/>
                  <a:gd name="connsiteY12" fmla="*/ 427432 h 4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7397" h="427432">
                    <a:moveTo>
                      <a:pt x="0" y="427432"/>
                    </a:moveTo>
                    <a:lnTo>
                      <a:pt x="75460" y="125591"/>
                    </a:lnTo>
                    <a:cubicBezTo>
                      <a:pt x="112972" y="69360"/>
                      <a:pt x="144255" y="47710"/>
                      <a:pt x="198400" y="40516"/>
                    </a:cubicBezTo>
                    <a:cubicBezTo>
                      <a:pt x="252545" y="33322"/>
                      <a:pt x="336514" y="80359"/>
                      <a:pt x="400330" y="82426"/>
                    </a:cubicBezTo>
                    <a:cubicBezTo>
                      <a:pt x="464146" y="84493"/>
                      <a:pt x="542007" y="-53835"/>
                      <a:pt x="586336" y="31097"/>
                    </a:cubicBezTo>
                    <a:cubicBezTo>
                      <a:pt x="618058" y="-41068"/>
                      <a:pt x="708743" y="70543"/>
                      <a:pt x="757070" y="68361"/>
                    </a:cubicBezTo>
                    <a:cubicBezTo>
                      <a:pt x="835978" y="67807"/>
                      <a:pt x="834425" y="27760"/>
                      <a:pt x="871255" y="39825"/>
                    </a:cubicBezTo>
                    <a:cubicBezTo>
                      <a:pt x="908085" y="51890"/>
                      <a:pt x="936867" y="84021"/>
                      <a:pt x="978050" y="70930"/>
                    </a:cubicBezTo>
                    <a:cubicBezTo>
                      <a:pt x="1019233" y="57839"/>
                      <a:pt x="1082139" y="6901"/>
                      <a:pt x="1120874" y="551"/>
                    </a:cubicBezTo>
                    <a:cubicBezTo>
                      <a:pt x="1159609" y="-5799"/>
                      <a:pt x="1160164" y="44372"/>
                      <a:pt x="1192810" y="63377"/>
                    </a:cubicBezTo>
                    <a:lnTo>
                      <a:pt x="1324317" y="171311"/>
                    </a:lnTo>
                    <a:lnTo>
                      <a:pt x="1407397" y="427432"/>
                    </a:lnTo>
                    <a:lnTo>
                      <a:pt x="0" y="427432"/>
                    </a:lnTo>
                    <a:close/>
                  </a:path>
                </a:pathLst>
              </a:custGeom>
              <a:solidFill>
                <a:srgbClr val="31121B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58" name="Trapèze 57">
                <a:extLst>
                  <a:ext uri="{FF2B5EF4-FFF2-40B4-BE49-F238E27FC236}">
                    <a16:creationId xmlns:a16="http://schemas.microsoft.com/office/drawing/2014/main" id="{25893F79-2392-E90A-D52F-D08A3FF077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2703" y="22117929"/>
                <a:ext cx="1644923" cy="374402"/>
              </a:xfrm>
              <a:custGeom>
                <a:avLst/>
                <a:gdLst>
                  <a:gd name="connsiteX0" fmla="*/ 0 w 1486923"/>
                  <a:gd name="connsiteY0" fmla="*/ 301841 h 301841"/>
                  <a:gd name="connsiteX1" fmla="*/ 75460 w 1486923"/>
                  <a:gd name="connsiteY1" fmla="*/ 0 h 301841"/>
                  <a:gd name="connsiteX2" fmla="*/ 1411463 w 1486923"/>
                  <a:gd name="connsiteY2" fmla="*/ 0 h 301841"/>
                  <a:gd name="connsiteX3" fmla="*/ 1486923 w 1486923"/>
                  <a:gd name="connsiteY3" fmla="*/ 301841 h 301841"/>
                  <a:gd name="connsiteX4" fmla="*/ 0 w 1486923"/>
                  <a:gd name="connsiteY4" fmla="*/ 301841 h 301841"/>
                  <a:gd name="connsiteX0" fmla="*/ 0 w 1486923"/>
                  <a:gd name="connsiteY0" fmla="*/ 366385 h 366385"/>
                  <a:gd name="connsiteX1" fmla="*/ 75460 w 1486923"/>
                  <a:gd name="connsiteY1" fmla="*/ 64544 h 366385"/>
                  <a:gd name="connsiteX2" fmla="*/ 169771 w 1486923"/>
                  <a:gd name="connsiteY2" fmla="*/ 0 h 366385"/>
                  <a:gd name="connsiteX3" fmla="*/ 1411463 w 1486923"/>
                  <a:gd name="connsiteY3" fmla="*/ 64544 h 366385"/>
                  <a:gd name="connsiteX4" fmla="*/ 1486923 w 1486923"/>
                  <a:gd name="connsiteY4" fmla="*/ 366385 h 366385"/>
                  <a:gd name="connsiteX5" fmla="*/ 0 w 1486923"/>
                  <a:gd name="connsiteY5" fmla="*/ 366385 h 366385"/>
                  <a:gd name="connsiteX0" fmla="*/ 0 w 1486923"/>
                  <a:gd name="connsiteY0" fmla="*/ 366385 h 366385"/>
                  <a:gd name="connsiteX1" fmla="*/ 75460 w 1486923"/>
                  <a:gd name="connsiteY1" fmla="*/ 64544 h 366385"/>
                  <a:gd name="connsiteX2" fmla="*/ 169771 w 1486923"/>
                  <a:gd name="connsiteY2" fmla="*/ 0 h 366385"/>
                  <a:gd name="connsiteX3" fmla="*/ 383131 w 1486923"/>
                  <a:gd name="connsiteY3" fmla="*/ 60960 h 366385"/>
                  <a:gd name="connsiteX4" fmla="*/ 1411463 w 1486923"/>
                  <a:gd name="connsiteY4" fmla="*/ 64544 h 366385"/>
                  <a:gd name="connsiteX5" fmla="*/ 1486923 w 1486923"/>
                  <a:gd name="connsiteY5" fmla="*/ 366385 h 366385"/>
                  <a:gd name="connsiteX6" fmla="*/ 0 w 1486923"/>
                  <a:gd name="connsiteY6" fmla="*/ 366385 h 366385"/>
                  <a:gd name="connsiteX0" fmla="*/ 0 w 1486923"/>
                  <a:gd name="connsiteY0" fmla="*/ 366385 h 366385"/>
                  <a:gd name="connsiteX1" fmla="*/ 75460 w 1486923"/>
                  <a:gd name="connsiteY1" fmla="*/ 64544 h 366385"/>
                  <a:gd name="connsiteX2" fmla="*/ 169771 w 1486923"/>
                  <a:gd name="connsiteY2" fmla="*/ 0 h 366385"/>
                  <a:gd name="connsiteX3" fmla="*/ 383131 w 1486923"/>
                  <a:gd name="connsiteY3" fmla="*/ 60960 h 366385"/>
                  <a:gd name="connsiteX4" fmla="*/ 536715 w 1486923"/>
                  <a:gd name="connsiteY4" fmla="*/ 17156 h 366385"/>
                  <a:gd name="connsiteX5" fmla="*/ 1411463 w 1486923"/>
                  <a:gd name="connsiteY5" fmla="*/ 64544 h 366385"/>
                  <a:gd name="connsiteX6" fmla="*/ 1486923 w 1486923"/>
                  <a:gd name="connsiteY6" fmla="*/ 366385 h 366385"/>
                  <a:gd name="connsiteX7" fmla="*/ 0 w 1486923"/>
                  <a:gd name="connsiteY7" fmla="*/ 366385 h 366385"/>
                  <a:gd name="connsiteX0" fmla="*/ 0 w 1486923"/>
                  <a:gd name="connsiteY0" fmla="*/ 366385 h 366385"/>
                  <a:gd name="connsiteX1" fmla="*/ 75460 w 1486923"/>
                  <a:gd name="connsiteY1" fmla="*/ 64544 h 366385"/>
                  <a:gd name="connsiteX2" fmla="*/ 169771 w 1486923"/>
                  <a:gd name="connsiteY2" fmla="*/ 0 h 366385"/>
                  <a:gd name="connsiteX3" fmla="*/ 383131 w 1486923"/>
                  <a:gd name="connsiteY3" fmla="*/ 60960 h 366385"/>
                  <a:gd name="connsiteX4" fmla="*/ 536715 w 1486923"/>
                  <a:gd name="connsiteY4" fmla="*/ 17156 h 366385"/>
                  <a:gd name="connsiteX5" fmla="*/ 883425 w 1486923"/>
                  <a:gd name="connsiteY5" fmla="*/ 135266 h 366385"/>
                  <a:gd name="connsiteX6" fmla="*/ 1411463 w 1486923"/>
                  <a:gd name="connsiteY6" fmla="*/ 64544 h 366385"/>
                  <a:gd name="connsiteX7" fmla="*/ 1486923 w 1486923"/>
                  <a:gd name="connsiteY7" fmla="*/ 366385 h 366385"/>
                  <a:gd name="connsiteX8" fmla="*/ 0 w 1486923"/>
                  <a:gd name="connsiteY8" fmla="*/ 366385 h 366385"/>
                  <a:gd name="connsiteX0" fmla="*/ 0 w 1486923"/>
                  <a:gd name="connsiteY0" fmla="*/ 366385 h 366385"/>
                  <a:gd name="connsiteX1" fmla="*/ 75460 w 1486923"/>
                  <a:gd name="connsiteY1" fmla="*/ 64544 h 366385"/>
                  <a:gd name="connsiteX2" fmla="*/ 169771 w 1486923"/>
                  <a:gd name="connsiteY2" fmla="*/ 0 h 366385"/>
                  <a:gd name="connsiteX3" fmla="*/ 383131 w 1486923"/>
                  <a:gd name="connsiteY3" fmla="*/ 60960 h 366385"/>
                  <a:gd name="connsiteX4" fmla="*/ 536715 w 1486923"/>
                  <a:gd name="connsiteY4" fmla="*/ 17156 h 366385"/>
                  <a:gd name="connsiteX5" fmla="*/ 883425 w 1486923"/>
                  <a:gd name="connsiteY5" fmla="*/ 135266 h 366385"/>
                  <a:gd name="connsiteX6" fmla="*/ 1115835 w 1486923"/>
                  <a:gd name="connsiteY6" fmla="*/ 20966 h 366385"/>
                  <a:gd name="connsiteX7" fmla="*/ 1411463 w 1486923"/>
                  <a:gd name="connsiteY7" fmla="*/ 64544 h 366385"/>
                  <a:gd name="connsiteX8" fmla="*/ 1486923 w 1486923"/>
                  <a:gd name="connsiteY8" fmla="*/ 366385 h 366385"/>
                  <a:gd name="connsiteX9" fmla="*/ 0 w 1486923"/>
                  <a:gd name="connsiteY9" fmla="*/ 366385 h 366385"/>
                  <a:gd name="connsiteX0" fmla="*/ 0 w 1486923"/>
                  <a:gd name="connsiteY0" fmla="*/ 366385 h 366385"/>
                  <a:gd name="connsiteX1" fmla="*/ 75460 w 1486923"/>
                  <a:gd name="connsiteY1" fmla="*/ 64544 h 366385"/>
                  <a:gd name="connsiteX2" fmla="*/ 169771 w 1486923"/>
                  <a:gd name="connsiteY2" fmla="*/ 0 h 366385"/>
                  <a:gd name="connsiteX3" fmla="*/ 383131 w 1486923"/>
                  <a:gd name="connsiteY3" fmla="*/ 60960 h 366385"/>
                  <a:gd name="connsiteX4" fmla="*/ 536715 w 1486923"/>
                  <a:gd name="connsiteY4" fmla="*/ 17156 h 366385"/>
                  <a:gd name="connsiteX5" fmla="*/ 883425 w 1486923"/>
                  <a:gd name="connsiteY5" fmla="*/ 135266 h 366385"/>
                  <a:gd name="connsiteX6" fmla="*/ 1115835 w 1486923"/>
                  <a:gd name="connsiteY6" fmla="*/ 20966 h 366385"/>
                  <a:gd name="connsiteX7" fmla="*/ 1340625 w 1486923"/>
                  <a:gd name="connsiteY7" fmla="*/ 17156 h 366385"/>
                  <a:gd name="connsiteX8" fmla="*/ 1411463 w 1486923"/>
                  <a:gd name="connsiteY8" fmla="*/ 64544 h 366385"/>
                  <a:gd name="connsiteX9" fmla="*/ 1486923 w 1486923"/>
                  <a:gd name="connsiteY9" fmla="*/ 366385 h 366385"/>
                  <a:gd name="connsiteX10" fmla="*/ 0 w 1486923"/>
                  <a:gd name="connsiteY10" fmla="*/ 366385 h 366385"/>
                  <a:gd name="connsiteX0" fmla="*/ 0 w 1486923"/>
                  <a:gd name="connsiteY0" fmla="*/ 366385 h 366385"/>
                  <a:gd name="connsiteX1" fmla="*/ 75460 w 1486923"/>
                  <a:gd name="connsiteY1" fmla="*/ 64544 h 366385"/>
                  <a:gd name="connsiteX2" fmla="*/ 169771 w 1486923"/>
                  <a:gd name="connsiteY2" fmla="*/ 0 h 366385"/>
                  <a:gd name="connsiteX3" fmla="*/ 383131 w 1486923"/>
                  <a:gd name="connsiteY3" fmla="*/ 60960 h 366385"/>
                  <a:gd name="connsiteX4" fmla="*/ 536715 w 1486923"/>
                  <a:gd name="connsiteY4" fmla="*/ 17156 h 366385"/>
                  <a:gd name="connsiteX5" fmla="*/ 883425 w 1486923"/>
                  <a:gd name="connsiteY5" fmla="*/ 135266 h 366385"/>
                  <a:gd name="connsiteX6" fmla="*/ 1115835 w 1486923"/>
                  <a:gd name="connsiteY6" fmla="*/ 20966 h 366385"/>
                  <a:gd name="connsiteX7" fmla="*/ 1340625 w 1486923"/>
                  <a:gd name="connsiteY7" fmla="*/ 17156 h 366385"/>
                  <a:gd name="connsiteX8" fmla="*/ 1411463 w 1486923"/>
                  <a:gd name="connsiteY8" fmla="*/ 64544 h 366385"/>
                  <a:gd name="connsiteX9" fmla="*/ 1486923 w 1486923"/>
                  <a:gd name="connsiteY9" fmla="*/ 366385 h 366385"/>
                  <a:gd name="connsiteX10" fmla="*/ 0 w 1486923"/>
                  <a:gd name="connsiteY10" fmla="*/ 366385 h 366385"/>
                  <a:gd name="connsiteX0" fmla="*/ 0 w 1486923"/>
                  <a:gd name="connsiteY0" fmla="*/ 374402 h 374402"/>
                  <a:gd name="connsiteX1" fmla="*/ 75460 w 1486923"/>
                  <a:gd name="connsiteY1" fmla="*/ 72561 h 374402"/>
                  <a:gd name="connsiteX2" fmla="*/ 169771 w 1486923"/>
                  <a:gd name="connsiteY2" fmla="*/ 8017 h 374402"/>
                  <a:gd name="connsiteX3" fmla="*/ 383131 w 1486923"/>
                  <a:gd name="connsiteY3" fmla="*/ 68977 h 374402"/>
                  <a:gd name="connsiteX4" fmla="*/ 536715 w 1486923"/>
                  <a:gd name="connsiteY4" fmla="*/ 25173 h 374402"/>
                  <a:gd name="connsiteX5" fmla="*/ 883425 w 1486923"/>
                  <a:gd name="connsiteY5" fmla="*/ 143283 h 374402"/>
                  <a:gd name="connsiteX6" fmla="*/ 1115835 w 1486923"/>
                  <a:gd name="connsiteY6" fmla="*/ 28983 h 374402"/>
                  <a:gd name="connsiteX7" fmla="*/ 1340625 w 1486923"/>
                  <a:gd name="connsiteY7" fmla="*/ 25173 h 374402"/>
                  <a:gd name="connsiteX8" fmla="*/ 1411463 w 1486923"/>
                  <a:gd name="connsiteY8" fmla="*/ 72561 h 374402"/>
                  <a:gd name="connsiteX9" fmla="*/ 1486923 w 1486923"/>
                  <a:gd name="connsiteY9" fmla="*/ 374402 h 374402"/>
                  <a:gd name="connsiteX10" fmla="*/ 0 w 1486923"/>
                  <a:gd name="connsiteY10" fmla="*/ 374402 h 374402"/>
                  <a:gd name="connsiteX0" fmla="*/ 101345 w 1588268"/>
                  <a:gd name="connsiteY0" fmla="*/ 374402 h 374402"/>
                  <a:gd name="connsiteX1" fmla="*/ 141949 w 1588268"/>
                  <a:gd name="connsiteY1" fmla="*/ 239151 h 374402"/>
                  <a:gd name="connsiteX2" fmla="*/ 176805 w 1588268"/>
                  <a:gd name="connsiteY2" fmla="*/ 72561 h 374402"/>
                  <a:gd name="connsiteX3" fmla="*/ 271116 w 1588268"/>
                  <a:gd name="connsiteY3" fmla="*/ 8017 h 374402"/>
                  <a:gd name="connsiteX4" fmla="*/ 484476 w 1588268"/>
                  <a:gd name="connsiteY4" fmla="*/ 68977 h 374402"/>
                  <a:gd name="connsiteX5" fmla="*/ 638060 w 1588268"/>
                  <a:gd name="connsiteY5" fmla="*/ 25173 h 374402"/>
                  <a:gd name="connsiteX6" fmla="*/ 984770 w 1588268"/>
                  <a:gd name="connsiteY6" fmla="*/ 143283 h 374402"/>
                  <a:gd name="connsiteX7" fmla="*/ 1217180 w 1588268"/>
                  <a:gd name="connsiteY7" fmla="*/ 28983 h 374402"/>
                  <a:gd name="connsiteX8" fmla="*/ 1441970 w 1588268"/>
                  <a:gd name="connsiteY8" fmla="*/ 25173 h 374402"/>
                  <a:gd name="connsiteX9" fmla="*/ 1512808 w 1588268"/>
                  <a:gd name="connsiteY9" fmla="*/ 72561 h 374402"/>
                  <a:gd name="connsiteX10" fmla="*/ 1588268 w 1588268"/>
                  <a:gd name="connsiteY10" fmla="*/ 374402 h 374402"/>
                  <a:gd name="connsiteX11" fmla="*/ 101345 w 1588268"/>
                  <a:gd name="connsiteY11" fmla="*/ 374402 h 374402"/>
                  <a:gd name="connsiteX0" fmla="*/ 243903 w 1449842"/>
                  <a:gd name="connsiteY0" fmla="*/ 376942 h 376942"/>
                  <a:gd name="connsiteX1" fmla="*/ 3523 w 1449842"/>
                  <a:gd name="connsiteY1" fmla="*/ 239151 h 376942"/>
                  <a:gd name="connsiteX2" fmla="*/ 38379 w 1449842"/>
                  <a:gd name="connsiteY2" fmla="*/ 72561 h 376942"/>
                  <a:gd name="connsiteX3" fmla="*/ 132690 w 1449842"/>
                  <a:gd name="connsiteY3" fmla="*/ 8017 h 376942"/>
                  <a:gd name="connsiteX4" fmla="*/ 346050 w 1449842"/>
                  <a:gd name="connsiteY4" fmla="*/ 68977 h 376942"/>
                  <a:gd name="connsiteX5" fmla="*/ 499634 w 1449842"/>
                  <a:gd name="connsiteY5" fmla="*/ 25173 h 376942"/>
                  <a:gd name="connsiteX6" fmla="*/ 846344 w 1449842"/>
                  <a:gd name="connsiteY6" fmla="*/ 143283 h 376942"/>
                  <a:gd name="connsiteX7" fmla="*/ 1078754 w 1449842"/>
                  <a:gd name="connsiteY7" fmla="*/ 28983 h 376942"/>
                  <a:gd name="connsiteX8" fmla="*/ 1303544 w 1449842"/>
                  <a:gd name="connsiteY8" fmla="*/ 25173 h 376942"/>
                  <a:gd name="connsiteX9" fmla="*/ 1374382 w 1449842"/>
                  <a:gd name="connsiteY9" fmla="*/ 72561 h 376942"/>
                  <a:gd name="connsiteX10" fmla="*/ 1449842 w 1449842"/>
                  <a:gd name="connsiteY10" fmla="*/ 374402 h 376942"/>
                  <a:gd name="connsiteX11" fmla="*/ 243903 w 1449842"/>
                  <a:gd name="connsiteY11" fmla="*/ 376942 h 376942"/>
                  <a:gd name="connsiteX0" fmla="*/ 241731 w 1447670"/>
                  <a:gd name="connsiteY0" fmla="*/ 376942 h 376942"/>
                  <a:gd name="connsiteX1" fmla="*/ 1351 w 1447670"/>
                  <a:gd name="connsiteY1" fmla="*/ 239151 h 376942"/>
                  <a:gd name="connsiteX2" fmla="*/ 36207 w 1447670"/>
                  <a:gd name="connsiteY2" fmla="*/ 72561 h 376942"/>
                  <a:gd name="connsiteX3" fmla="*/ 130518 w 1447670"/>
                  <a:gd name="connsiteY3" fmla="*/ 8017 h 376942"/>
                  <a:gd name="connsiteX4" fmla="*/ 343878 w 1447670"/>
                  <a:gd name="connsiteY4" fmla="*/ 68977 h 376942"/>
                  <a:gd name="connsiteX5" fmla="*/ 497462 w 1447670"/>
                  <a:gd name="connsiteY5" fmla="*/ 25173 h 376942"/>
                  <a:gd name="connsiteX6" fmla="*/ 844172 w 1447670"/>
                  <a:gd name="connsiteY6" fmla="*/ 143283 h 376942"/>
                  <a:gd name="connsiteX7" fmla="*/ 1076582 w 1447670"/>
                  <a:gd name="connsiteY7" fmla="*/ 28983 h 376942"/>
                  <a:gd name="connsiteX8" fmla="*/ 1301372 w 1447670"/>
                  <a:gd name="connsiteY8" fmla="*/ 25173 h 376942"/>
                  <a:gd name="connsiteX9" fmla="*/ 1372210 w 1447670"/>
                  <a:gd name="connsiteY9" fmla="*/ 72561 h 376942"/>
                  <a:gd name="connsiteX10" fmla="*/ 1447670 w 1447670"/>
                  <a:gd name="connsiteY10" fmla="*/ 374402 h 376942"/>
                  <a:gd name="connsiteX11" fmla="*/ 241731 w 1447670"/>
                  <a:gd name="connsiteY11" fmla="*/ 376942 h 376942"/>
                  <a:gd name="connsiteX0" fmla="*/ 262727 w 1468666"/>
                  <a:gd name="connsiteY0" fmla="*/ 376942 h 376942"/>
                  <a:gd name="connsiteX1" fmla="*/ 1096 w 1468666"/>
                  <a:gd name="connsiteY1" fmla="*/ 267091 h 376942"/>
                  <a:gd name="connsiteX2" fmla="*/ 57203 w 1468666"/>
                  <a:gd name="connsiteY2" fmla="*/ 72561 h 376942"/>
                  <a:gd name="connsiteX3" fmla="*/ 151514 w 1468666"/>
                  <a:gd name="connsiteY3" fmla="*/ 8017 h 376942"/>
                  <a:gd name="connsiteX4" fmla="*/ 364874 w 1468666"/>
                  <a:gd name="connsiteY4" fmla="*/ 68977 h 376942"/>
                  <a:gd name="connsiteX5" fmla="*/ 518458 w 1468666"/>
                  <a:gd name="connsiteY5" fmla="*/ 25173 h 376942"/>
                  <a:gd name="connsiteX6" fmla="*/ 865168 w 1468666"/>
                  <a:gd name="connsiteY6" fmla="*/ 143283 h 376942"/>
                  <a:gd name="connsiteX7" fmla="*/ 1097578 w 1468666"/>
                  <a:gd name="connsiteY7" fmla="*/ 28983 h 376942"/>
                  <a:gd name="connsiteX8" fmla="*/ 1322368 w 1468666"/>
                  <a:gd name="connsiteY8" fmla="*/ 25173 h 376942"/>
                  <a:gd name="connsiteX9" fmla="*/ 1393206 w 1468666"/>
                  <a:gd name="connsiteY9" fmla="*/ 72561 h 376942"/>
                  <a:gd name="connsiteX10" fmla="*/ 1468666 w 1468666"/>
                  <a:gd name="connsiteY10" fmla="*/ 374402 h 376942"/>
                  <a:gd name="connsiteX11" fmla="*/ 262727 w 1468666"/>
                  <a:gd name="connsiteY11" fmla="*/ 376942 h 376942"/>
                  <a:gd name="connsiteX0" fmla="*/ 227805 w 1469162"/>
                  <a:gd name="connsiteY0" fmla="*/ 371862 h 374402"/>
                  <a:gd name="connsiteX1" fmla="*/ 1592 w 1469162"/>
                  <a:gd name="connsiteY1" fmla="*/ 267091 h 374402"/>
                  <a:gd name="connsiteX2" fmla="*/ 57699 w 1469162"/>
                  <a:gd name="connsiteY2" fmla="*/ 72561 h 374402"/>
                  <a:gd name="connsiteX3" fmla="*/ 152010 w 1469162"/>
                  <a:gd name="connsiteY3" fmla="*/ 8017 h 374402"/>
                  <a:gd name="connsiteX4" fmla="*/ 365370 w 1469162"/>
                  <a:gd name="connsiteY4" fmla="*/ 68977 h 374402"/>
                  <a:gd name="connsiteX5" fmla="*/ 518954 w 1469162"/>
                  <a:gd name="connsiteY5" fmla="*/ 25173 h 374402"/>
                  <a:gd name="connsiteX6" fmla="*/ 865664 w 1469162"/>
                  <a:gd name="connsiteY6" fmla="*/ 143283 h 374402"/>
                  <a:gd name="connsiteX7" fmla="*/ 1098074 w 1469162"/>
                  <a:gd name="connsiteY7" fmla="*/ 28983 h 374402"/>
                  <a:gd name="connsiteX8" fmla="*/ 1322864 w 1469162"/>
                  <a:gd name="connsiteY8" fmla="*/ 25173 h 374402"/>
                  <a:gd name="connsiteX9" fmla="*/ 1393702 w 1469162"/>
                  <a:gd name="connsiteY9" fmla="*/ 72561 h 374402"/>
                  <a:gd name="connsiteX10" fmla="*/ 1469162 w 1469162"/>
                  <a:gd name="connsiteY10" fmla="*/ 374402 h 374402"/>
                  <a:gd name="connsiteX11" fmla="*/ 227805 w 1469162"/>
                  <a:gd name="connsiteY11" fmla="*/ 371862 h 374402"/>
                  <a:gd name="connsiteX0" fmla="*/ 226934 w 1468291"/>
                  <a:gd name="connsiteY0" fmla="*/ 371862 h 374402"/>
                  <a:gd name="connsiteX1" fmla="*/ 721 w 1468291"/>
                  <a:gd name="connsiteY1" fmla="*/ 267091 h 374402"/>
                  <a:gd name="connsiteX2" fmla="*/ 56828 w 1468291"/>
                  <a:gd name="connsiteY2" fmla="*/ 72561 h 374402"/>
                  <a:gd name="connsiteX3" fmla="*/ 151139 w 1468291"/>
                  <a:gd name="connsiteY3" fmla="*/ 8017 h 374402"/>
                  <a:gd name="connsiteX4" fmla="*/ 364499 w 1468291"/>
                  <a:gd name="connsiteY4" fmla="*/ 68977 h 374402"/>
                  <a:gd name="connsiteX5" fmla="*/ 518083 w 1468291"/>
                  <a:gd name="connsiteY5" fmla="*/ 25173 h 374402"/>
                  <a:gd name="connsiteX6" fmla="*/ 864793 w 1468291"/>
                  <a:gd name="connsiteY6" fmla="*/ 143283 h 374402"/>
                  <a:gd name="connsiteX7" fmla="*/ 1097203 w 1468291"/>
                  <a:gd name="connsiteY7" fmla="*/ 28983 h 374402"/>
                  <a:gd name="connsiteX8" fmla="*/ 1321993 w 1468291"/>
                  <a:gd name="connsiteY8" fmla="*/ 25173 h 374402"/>
                  <a:gd name="connsiteX9" fmla="*/ 1392831 w 1468291"/>
                  <a:gd name="connsiteY9" fmla="*/ 72561 h 374402"/>
                  <a:gd name="connsiteX10" fmla="*/ 1468291 w 1468291"/>
                  <a:gd name="connsiteY10" fmla="*/ 374402 h 374402"/>
                  <a:gd name="connsiteX11" fmla="*/ 226934 w 1468291"/>
                  <a:gd name="connsiteY11" fmla="*/ 371862 h 37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68291" h="374402">
                    <a:moveTo>
                      <a:pt x="226934" y="371862"/>
                    </a:moveTo>
                    <a:cubicBezTo>
                      <a:pt x="143294" y="340430"/>
                      <a:pt x="-11856" y="317398"/>
                      <a:pt x="721" y="267091"/>
                    </a:cubicBezTo>
                    <a:cubicBezTo>
                      <a:pt x="13298" y="216784"/>
                      <a:pt x="32152" y="117433"/>
                      <a:pt x="56828" y="72561"/>
                    </a:cubicBezTo>
                    <a:cubicBezTo>
                      <a:pt x="139065" y="-36584"/>
                      <a:pt x="114622" y="10482"/>
                      <a:pt x="151139" y="8017"/>
                    </a:cubicBezTo>
                    <a:cubicBezTo>
                      <a:pt x="224799" y="13097"/>
                      <a:pt x="290839" y="63897"/>
                      <a:pt x="364499" y="68977"/>
                    </a:cubicBezTo>
                    <a:cubicBezTo>
                      <a:pt x="406804" y="65806"/>
                      <a:pt x="475778" y="28344"/>
                      <a:pt x="518083" y="25173"/>
                    </a:cubicBezTo>
                    <a:cubicBezTo>
                      <a:pt x="643813" y="31523"/>
                      <a:pt x="739063" y="136933"/>
                      <a:pt x="864793" y="143283"/>
                    </a:cubicBezTo>
                    <a:cubicBezTo>
                      <a:pt x="947343" y="130583"/>
                      <a:pt x="1014653" y="41683"/>
                      <a:pt x="1097203" y="28983"/>
                    </a:cubicBezTo>
                    <a:cubicBezTo>
                      <a:pt x="1167053" y="39143"/>
                      <a:pt x="1252143" y="15013"/>
                      <a:pt x="1321993" y="25173"/>
                    </a:cubicBezTo>
                    <a:lnTo>
                      <a:pt x="1392831" y="72561"/>
                    </a:lnTo>
                    <a:lnTo>
                      <a:pt x="1468291" y="374402"/>
                    </a:lnTo>
                    <a:lnTo>
                      <a:pt x="226934" y="371862"/>
                    </a:lnTo>
                    <a:close/>
                  </a:path>
                </a:pathLst>
              </a:custGeom>
              <a:solidFill>
                <a:srgbClr val="3E142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1035" name="Trapèze 1034">
                <a:extLst>
                  <a:ext uri="{FF2B5EF4-FFF2-40B4-BE49-F238E27FC236}">
                    <a16:creationId xmlns:a16="http://schemas.microsoft.com/office/drawing/2014/main" id="{EC353775-4F6B-D27C-25A3-4DC5435BEA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433116" y="22092538"/>
                <a:ext cx="1465672" cy="370135"/>
              </a:xfrm>
              <a:custGeom>
                <a:avLst/>
                <a:gdLst>
                  <a:gd name="connsiteX0" fmla="*/ 0 w 1486923"/>
                  <a:gd name="connsiteY0" fmla="*/ 301841 h 301841"/>
                  <a:gd name="connsiteX1" fmla="*/ 75460 w 1486923"/>
                  <a:gd name="connsiteY1" fmla="*/ 0 h 301841"/>
                  <a:gd name="connsiteX2" fmla="*/ 1411463 w 1486923"/>
                  <a:gd name="connsiteY2" fmla="*/ 0 h 301841"/>
                  <a:gd name="connsiteX3" fmla="*/ 1486923 w 1486923"/>
                  <a:gd name="connsiteY3" fmla="*/ 301841 h 301841"/>
                  <a:gd name="connsiteX4" fmla="*/ 0 w 1486923"/>
                  <a:gd name="connsiteY4" fmla="*/ 301841 h 301841"/>
                  <a:gd name="connsiteX0" fmla="*/ 0 w 1486923"/>
                  <a:gd name="connsiteY0" fmla="*/ 354615 h 354615"/>
                  <a:gd name="connsiteX1" fmla="*/ 75460 w 1486923"/>
                  <a:gd name="connsiteY1" fmla="*/ 52774 h 354615"/>
                  <a:gd name="connsiteX2" fmla="*/ 1183732 w 1486923"/>
                  <a:gd name="connsiteY2" fmla="*/ 0 h 354615"/>
                  <a:gd name="connsiteX3" fmla="*/ 1411463 w 1486923"/>
                  <a:gd name="connsiteY3" fmla="*/ 52774 h 354615"/>
                  <a:gd name="connsiteX4" fmla="*/ 1486923 w 1486923"/>
                  <a:gd name="connsiteY4" fmla="*/ 354615 h 354615"/>
                  <a:gd name="connsiteX5" fmla="*/ 0 w 1486923"/>
                  <a:gd name="connsiteY5" fmla="*/ 354615 h 354615"/>
                  <a:gd name="connsiteX0" fmla="*/ 0 w 1486923"/>
                  <a:gd name="connsiteY0" fmla="*/ 355172 h 355172"/>
                  <a:gd name="connsiteX1" fmla="*/ 75460 w 1486923"/>
                  <a:gd name="connsiteY1" fmla="*/ 53331 h 355172"/>
                  <a:gd name="connsiteX2" fmla="*/ 977992 w 1486923"/>
                  <a:gd name="connsiteY2" fmla="*/ 61517 h 355172"/>
                  <a:gd name="connsiteX3" fmla="*/ 1183732 w 1486923"/>
                  <a:gd name="connsiteY3" fmla="*/ 557 h 355172"/>
                  <a:gd name="connsiteX4" fmla="*/ 1411463 w 1486923"/>
                  <a:gd name="connsiteY4" fmla="*/ 53331 h 355172"/>
                  <a:gd name="connsiteX5" fmla="*/ 1486923 w 1486923"/>
                  <a:gd name="connsiteY5" fmla="*/ 355172 h 355172"/>
                  <a:gd name="connsiteX6" fmla="*/ 0 w 1486923"/>
                  <a:gd name="connsiteY6" fmla="*/ 355172 h 355172"/>
                  <a:gd name="connsiteX0" fmla="*/ 0 w 1486923"/>
                  <a:gd name="connsiteY0" fmla="*/ 355179 h 355179"/>
                  <a:gd name="connsiteX1" fmla="*/ 75460 w 1486923"/>
                  <a:gd name="connsiteY1" fmla="*/ 53338 h 355179"/>
                  <a:gd name="connsiteX2" fmla="*/ 863692 w 1486923"/>
                  <a:gd name="connsiteY2" fmla="*/ 23424 h 355179"/>
                  <a:gd name="connsiteX3" fmla="*/ 977992 w 1486923"/>
                  <a:gd name="connsiteY3" fmla="*/ 61524 h 355179"/>
                  <a:gd name="connsiteX4" fmla="*/ 1183732 w 1486923"/>
                  <a:gd name="connsiteY4" fmla="*/ 564 h 355179"/>
                  <a:gd name="connsiteX5" fmla="*/ 1411463 w 1486923"/>
                  <a:gd name="connsiteY5" fmla="*/ 53338 h 355179"/>
                  <a:gd name="connsiteX6" fmla="*/ 1486923 w 1486923"/>
                  <a:gd name="connsiteY6" fmla="*/ 355179 h 355179"/>
                  <a:gd name="connsiteX7" fmla="*/ 0 w 1486923"/>
                  <a:gd name="connsiteY7" fmla="*/ 355179 h 355179"/>
                  <a:gd name="connsiteX0" fmla="*/ 0 w 1486923"/>
                  <a:gd name="connsiteY0" fmla="*/ 355179 h 355179"/>
                  <a:gd name="connsiteX1" fmla="*/ 75460 w 1486923"/>
                  <a:gd name="connsiteY1" fmla="*/ 53338 h 355179"/>
                  <a:gd name="connsiteX2" fmla="*/ 863692 w 1486923"/>
                  <a:gd name="connsiteY2" fmla="*/ 23424 h 355179"/>
                  <a:gd name="connsiteX3" fmla="*/ 977992 w 1486923"/>
                  <a:gd name="connsiteY3" fmla="*/ 61524 h 355179"/>
                  <a:gd name="connsiteX4" fmla="*/ 1183732 w 1486923"/>
                  <a:gd name="connsiteY4" fmla="*/ 564 h 355179"/>
                  <a:gd name="connsiteX5" fmla="*/ 1400033 w 1486923"/>
                  <a:gd name="connsiteY5" fmla="*/ 87628 h 355179"/>
                  <a:gd name="connsiteX6" fmla="*/ 1486923 w 1486923"/>
                  <a:gd name="connsiteY6" fmla="*/ 355179 h 355179"/>
                  <a:gd name="connsiteX7" fmla="*/ 0 w 1486923"/>
                  <a:gd name="connsiteY7" fmla="*/ 355179 h 355179"/>
                  <a:gd name="connsiteX0" fmla="*/ 0 w 1496152"/>
                  <a:gd name="connsiteY0" fmla="*/ 355179 h 355179"/>
                  <a:gd name="connsiteX1" fmla="*/ 75460 w 1496152"/>
                  <a:gd name="connsiteY1" fmla="*/ 53338 h 355179"/>
                  <a:gd name="connsiteX2" fmla="*/ 863692 w 1496152"/>
                  <a:gd name="connsiteY2" fmla="*/ 23424 h 355179"/>
                  <a:gd name="connsiteX3" fmla="*/ 977992 w 1496152"/>
                  <a:gd name="connsiteY3" fmla="*/ 61524 h 355179"/>
                  <a:gd name="connsiteX4" fmla="*/ 1183732 w 1496152"/>
                  <a:gd name="connsiteY4" fmla="*/ 564 h 355179"/>
                  <a:gd name="connsiteX5" fmla="*/ 1400033 w 1496152"/>
                  <a:gd name="connsiteY5" fmla="*/ 87628 h 355179"/>
                  <a:gd name="connsiteX6" fmla="*/ 1496152 w 1496152"/>
                  <a:gd name="connsiteY6" fmla="*/ 213925 h 355179"/>
                  <a:gd name="connsiteX7" fmla="*/ 1486923 w 1496152"/>
                  <a:gd name="connsiteY7" fmla="*/ 355179 h 355179"/>
                  <a:gd name="connsiteX8" fmla="*/ 0 w 1496152"/>
                  <a:gd name="connsiteY8" fmla="*/ 355179 h 355179"/>
                  <a:gd name="connsiteX0" fmla="*/ 0 w 1585983"/>
                  <a:gd name="connsiteY0" fmla="*/ 355179 h 355179"/>
                  <a:gd name="connsiteX1" fmla="*/ 75460 w 1585983"/>
                  <a:gd name="connsiteY1" fmla="*/ 53338 h 355179"/>
                  <a:gd name="connsiteX2" fmla="*/ 863692 w 1585983"/>
                  <a:gd name="connsiteY2" fmla="*/ 23424 h 355179"/>
                  <a:gd name="connsiteX3" fmla="*/ 977992 w 1585983"/>
                  <a:gd name="connsiteY3" fmla="*/ 61524 h 355179"/>
                  <a:gd name="connsiteX4" fmla="*/ 1183732 w 1585983"/>
                  <a:gd name="connsiteY4" fmla="*/ 564 h 355179"/>
                  <a:gd name="connsiteX5" fmla="*/ 1400033 w 1585983"/>
                  <a:gd name="connsiteY5" fmla="*/ 87628 h 355179"/>
                  <a:gd name="connsiteX6" fmla="*/ 1496152 w 1585983"/>
                  <a:gd name="connsiteY6" fmla="*/ 213925 h 355179"/>
                  <a:gd name="connsiteX7" fmla="*/ 1585983 w 1585983"/>
                  <a:gd name="connsiteY7" fmla="*/ 313269 h 355179"/>
                  <a:gd name="connsiteX8" fmla="*/ 0 w 1585983"/>
                  <a:gd name="connsiteY8" fmla="*/ 355179 h 355179"/>
                  <a:gd name="connsiteX0" fmla="*/ 0 w 1585983"/>
                  <a:gd name="connsiteY0" fmla="*/ 355179 h 370135"/>
                  <a:gd name="connsiteX1" fmla="*/ 75460 w 1585983"/>
                  <a:gd name="connsiteY1" fmla="*/ 53338 h 370135"/>
                  <a:gd name="connsiteX2" fmla="*/ 863692 w 1585983"/>
                  <a:gd name="connsiteY2" fmla="*/ 23424 h 370135"/>
                  <a:gd name="connsiteX3" fmla="*/ 977992 w 1585983"/>
                  <a:gd name="connsiteY3" fmla="*/ 61524 h 370135"/>
                  <a:gd name="connsiteX4" fmla="*/ 1183732 w 1585983"/>
                  <a:gd name="connsiteY4" fmla="*/ 564 h 370135"/>
                  <a:gd name="connsiteX5" fmla="*/ 1400033 w 1585983"/>
                  <a:gd name="connsiteY5" fmla="*/ 87628 h 370135"/>
                  <a:gd name="connsiteX6" fmla="*/ 1496152 w 1585983"/>
                  <a:gd name="connsiteY6" fmla="*/ 213925 h 370135"/>
                  <a:gd name="connsiteX7" fmla="*/ 1585983 w 1585983"/>
                  <a:gd name="connsiteY7" fmla="*/ 313269 h 370135"/>
                  <a:gd name="connsiteX8" fmla="*/ 844641 w 1585983"/>
                  <a:gd name="connsiteY8" fmla="*/ 370135 h 370135"/>
                  <a:gd name="connsiteX9" fmla="*/ 0 w 1585983"/>
                  <a:gd name="connsiteY9" fmla="*/ 355179 h 370135"/>
                  <a:gd name="connsiteX0" fmla="*/ 0 w 1585983"/>
                  <a:gd name="connsiteY0" fmla="*/ 355179 h 370135"/>
                  <a:gd name="connsiteX1" fmla="*/ 75460 w 1585983"/>
                  <a:gd name="connsiteY1" fmla="*/ 53338 h 370135"/>
                  <a:gd name="connsiteX2" fmla="*/ 863692 w 1585983"/>
                  <a:gd name="connsiteY2" fmla="*/ 23424 h 370135"/>
                  <a:gd name="connsiteX3" fmla="*/ 977992 w 1585983"/>
                  <a:gd name="connsiteY3" fmla="*/ 61524 h 370135"/>
                  <a:gd name="connsiteX4" fmla="*/ 1183732 w 1585983"/>
                  <a:gd name="connsiteY4" fmla="*/ 564 h 370135"/>
                  <a:gd name="connsiteX5" fmla="*/ 1400033 w 1585983"/>
                  <a:gd name="connsiteY5" fmla="*/ 87628 h 370135"/>
                  <a:gd name="connsiteX6" fmla="*/ 1440272 w 1585983"/>
                  <a:gd name="connsiteY6" fmla="*/ 185985 h 370135"/>
                  <a:gd name="connsiteX7" fmla="*/ 1585983 w 1585983"/>
                  <a:gd name="connsiteY7" fmla="*/ 313269 h 370135"/>
                  <a:gd name="connsiteX8" fmla="*/ 844641 w 1585983"/>
                  <a:gd name="connsiteY8" fmla="*/ 370135 h 370135"/>
                  <a:gd name="connsiteX9" fmla="*/ 0 w 1585983"/>
                  <a:gd name="connsiteY9" fmla="*/ 355179 h 370135"/>
                  <a:gd name="connsiteX0" fmla="*/ 0 w 1440272"/>
                  <a:gd name="connsiteY0" fmla="*/ 355179 h 370135"/>
                  <a:gd name="connsiteX1" fmla="*/ 75460 w 1440272"/>
                  <a:gd name="connsiteY1" fmla="*/ 53338 h 370135"/>
                  <a:gd name="connsiteX2" fmla="*/ 863692 w 1440272"/>
                  <a:gd name="connsiteY2" fmla="*/ 23424 h 370135"/>
                  <a:gd name="connsiteX3" fmla="*/ 977992 w 1440272"/>
                  <a:gd name="connsiteY3" fmla="*/ 61524 h 370135"/>
                  <a:gd name="connsiteX4" fmla="*/ 1183732 w 1440272"/>
                  <a:gd name="connsiteY4" fmla="*/ 564 h 370135"/>
                  <a:gd name="connsiteX5" fmla="*/ 1400033 w 1440272"/>
                  <a:gd name="connsiteY5" fmla="*/ 87628 h 370135"/>
                  <a:gd name="connsiteX6" fmla="*/ 1440272 w 1440272"/>
                  <a:gd name="connsiteY6" fmla="*/ 185985 h 370135"/>
                  <a:gd name="connsiteX7" fmla="*/ 1207523 w 1440272"/>
                  <a:gd name="connsiteY7" fmla="*/ 318349 h 370135"/>
                  <a:gd name="connsiteX8" fmla="*/ 844641 w 1440272"/>
                  <a:gd name="connsiteY8" fmla="*/ 370135 h 370135"/>
                  <a:gd name="connsiteX9" fmla="*/ 0 w 1440272"/>
                  <a:gd name="connsiteY9" fmla="*/ 355179 h 370135"/>
                  <a:gd name="connsiteX0" fmla="*/ 0 w 1465672"/>
                  <a:gd name="connsiteY0" fmla="*/ 355179 h 370135"/>
                  <a:gd name="connsiteX1" fmla="*/ 75460 w 1465672"/>
                  <a:gd name="connsiteY1" fmla="*/ 53338 h 370135"/>
                  <a:gd name="connsiteX2" fmla="*/ 863692 w 1465672"/>
                  <a:gd name="connsiteY2" fmla="*/ 23424 h 370135"/>
                  <a:gd name="connsiteX3" fmla="*/ 977992 w 1465672"/>
                  <a:gd name="connsiteY3" fmla="*/ 61524 h 370135"/>
                  <a:gd name="connsiteX4" fmla="*/ 1183732 w 1465672"/>
                  <a:gd name="connsiteY4" fmla="*/ 564 h 370135"/>
                  <a:gd name="connsiteX5" fmla="*/ 1400033 w 1465672"/>
                  <a:gd name="connsiteY5" fmla="*/ 87628 h 370135"/>
                  <a:gd name="connsiteX6" fmla="*/ 1465672 w 1465672"/>
                  <a:gd name="connsiteY6" fmla="*/ 178365 h 370135"/>
                  <a:gd name="connsiteX7" fmla="*/ 1207523 w 1465672"/>
                  <a:gd name="connsiteY7" fmla="*/ 318349 h 370135"/>
                  <a:gd name="connsiteX8" fmla="*/ 844641 w 1465672"/>
                  <a:gd name="connsiteY8" fmla="*/ 370135 h 370135"/>
                  <a:gd name="connsiteX9" fmla="*/ 0 w 1465672"/>
                  <a:gd name="connsiteY9" fmla="*/ 355179 h 370135"/>
                  <a:gd name="connsiteX0" fmla="*/ 0 w 1465672"/>
                  <a:gd name="connsiteY0" fmla="*/ 355179 h 370135"/>
                  <a:gd name="connsiteX1" fmla="*/ 75460 w 1465672"/>
                  <a:gd name="connsiteY1" fmla="*/ 53338 h 370135"/>
                  <a:gd name="connsiteX2" fmla="*/ 585516 w 1465672"/>
                  <a:gd name="connsiteY2" fmla="*/ 51182 h 370135"/>
                  <a:gd name="connsiteX3" fmla="*/ 863692 w 1465672"/>
                  <a:gd name="connsiteY3" fmla="*/ 23424 h 370135"/>
                  <a:gd name="connsiteX4" fmla="*/ 977992 w 1465672"/>
                  <a:gd name="connsiteY4" fmla="*/ 61524 h 370135"/>
                  <a:gd name="connsiteX5" fmla="*/ 1183732 w 1465672"/>
                  <a:gd name="connsiteY5" fmla="*/ 564 h 370135"/>
                  <a:gd name="connsiteX6" fmla="*/ 1400033 w 1465672"/>
                  <a:gd name="connsiteY6" fmla="*/ 87628 h 370135"/>
                  <a:gd name="connsiteX7" fmla="*/ 1465672 w 1465672"/>
                  <a:gd name="connsiteY7" fmla="*/ 178365 h 370135"/>
                  <a:gd name="connsiteX8" fmla="*/ 1207523 w 1465672"/>
                  <a:gd name="connsiteY8" fmla="*/ 318349 h 370135"/>
                  <a:gd name="connsiteX9" fmla="*/ 844641 w 1465672"/>
                  <a:gd name="connsiteY9" fmla="*/ 370135 h 370135"/>
                  <a:gd name="connsiteX10" fmla="*/ 0 w 1465672"/>
                  <a:gd name="connsiteY10" fmla="*/ 355179 h 370135"/>
                  <a:gd name="connsiteX0" fmla="*/ 0 w 1465672"/>
                  <a:gd name="connsiteY0" fmla="*/ 355179 h 370135"/>
                  <a:gd name="connsiteX1" fmla="*/ 75460 w 1465672"/>
                  <a:gd name="connsiteY1" fmla="*/ 53338 h 370135"/>
                  <a:gd name="connsiteX2" fmla="*/ 585516 w 1465672"/>
                  <a:gd name="connsiteY2" fmla="*/ 51182 h 370135"/>
                  <a:gd name="connsiteX3" fmla="*/ 863692 w 1465672"/>
                  <a:gd name="connsiteY3" fmla="*/ 23424 h 370135"/>
                  <a:gd name="connsiteX4" fmla="*/ 977992 w 1465672"/>
                  <a:gd name="connsiteY4" fmla="*/ 61524 h 370135"/>
                  <a:gd name="connsiteX5" fmla="*/ 1183732 w 1465672"/>
                  <a:gd name="connsiteY5" fmla="*/ 564 h 370135"/>
                  <a:gd name="connsiteX6" fmla="*/ 1400033 w 1465672"/>
                  <a:gd name="connsiteY6" fmla="*/ 87628 h 370135"/>
                  <a:gd name="connsiteX7" fmla="*/ 1465672 w 1465672"/>
                  <a:gd name="connsiteY7" fmla="*/ 178365 h 370135"/>
                  <a:gd name="connsiteX8" fmla="*/ 1207523 w 1465672"/>
                  <a:gd name="connsiteY8" fmla="*/ 318349 h 370135"/>
                  <a:gd name="connsiteX9" fmla="*/ 844641 w 1465672"/>
                  <a:gd name="connsiteY9" fmla="*/ 370135 h 370135"/>
                  <a:gd name="connsiteX10" fmla="*/ 0 w 1465672"/>
                  <a:gd name="connsiteY10" fmla="*/ 355179 h 37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5672" h="370135">
                    <a:moveTo>
                      <a:pt x="0" y="355179"/>
                    </a:moveTo>
                    <a:lnTo>
                      <a:pt x="75460" y="53338"/>
                    </a:lnTo>
                    <a:cubicBezTo>
                      <a:pt x="173046" y="-2832"/>
                      <a:pt x="560824" y="10448"/>
                      <a:pt x="585516" y="51182"/>
                    </a:cubicBezTo>
                    <a:cubicBezTo>
                      <a:pt x="716888" y="46196"/>
                      <a:pt x="798279" y="16197"/>
                      <a:pt x="863692" y="23424"/>
                    </a:cubicBezTo>
                    <a:cubicBezTo>
                      <a:pt x="929105" y="30651"/>
                      <a:pt x="928462" y="71049"/>
                      <a:pt x="977992" y="61524"/>
                    </a:cubicBezTo>
                    <a:cubicBezTo>
                      <a:pt x="1027522" y="51999"/>
                      <a:pt x="1109582" y="-6327"/>
                      <a:pt x="1183732" y="564"/>
                    </a:cubicBezTo>
                    <a:lnTo>
                      <a:pt x="1400033" y="87628"/>
                    </a:lnTo>
                    <a:cubicBezTo>
                      <a:pt x="1413023" y="134807"/>
                      <a:pt x="1452682" y="131186"/>
                      <a:pt x="1465672" y="178365"/>
                    </a:cubicBezTo>
                    <a:lnTo>
                      <a:pt x="1207523" y="318349"/>
                    </a:lnTo>
                    <a:cubicBezTo>
                      <a:pt x="983269" y="327144"/>
                      <a:pt x="1068895" y="361340"/>
                      <a:pt x="844641" y="370135"/>
                    </a:cubicBezTo>
                    <a:lnTo>
                      <a:pt x="0" y="355179"/>
                    </a:lnTo>
                    <a:close/>
                  </a:path>
                </a:pathLst>
              </a:custGeom>
              <a:solidFill>
                <a:srgbClr val="3E142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58" name="Trapèze 1057">
                <a:extLst>
                  <a:ext uri="{FF2B5EF4-FFF2-40B4-BE49-F238E27FC236}">
                    <a16:creationId xmlns:a16="http://schemas.microsoft.com/office/drawing/2014/main" id="{7D4DE445-2018-2762-76C1-765916B3AB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119380" y="22309472"/>
                <a:ext cx="1332037" cy="292644"/>
              </a:xfrm>
              <a:custGeom>
                <a:avLst/>
                <a:gdLst>
                  <a:gd name="connsiteX0" fmla="*/ 0 w 1332037"/>
                  <a:gd name="connsiteY0" fmla="*/ 268029 h 268029"/>
                  <a:gd name="connsiteX1" fmla="*/ 67007 w 1332037"/>
                  <a:gd name="connsiteY1" fmla="*/ 0 h 268029"/>
                  <a:gd name="connsiteX2" fmla="*/ 1265030 w 1332037"/>
                  <a:gd name="connsiteY2" fmla="*/ 0 h 268029"/>
                  <a:gd name="connsiteX3" fmla="*/ 1332037 w 1332037"/>
                  <a:gd name="connsiteY3" fmla="*/ 268029 h 268029"/>
                  <a:gd name="connsiteX4" fmla="*/ 0 w 1332037"/>
                  <a:gd name="connsiteY4" fmla="*/ 268029 h 268029"/>
                  <a:gd name="connsiteX0" fmla="*/ 0 w 1332037"/>
                  <a:gd name="connsiteY0" fmla="*/ 268029 h 268029"/>
                  <a:gd name="connsiteX1" fmla="*/ 67007 w 1332037"/>
                  <a:gd name="connsiteY1" fmla="*/ 0 h 268029"/>
                  <a:gd name="connsiteX2" fmla="*/ 1224390 w 1332037"/>
                  <a:gd name="connsiteY2" fmla="*/ 81280 h 268029"/>
                  <a:gd name="connsiteX3" fmla="*/ 1332037 w 1332037"/>
                  <a:gd name="connsiteY3" fmla="*/ 268029 h 268029"/>
                  <a:gd name="connsiteX4" fmla="*/ 0 w 1332037"/>
                  <a:gd name="connsiteY4" fmla="*/ 268029 h 268029"/>
                  <a:gd name="connsiteX0" fmla="*/ 0 w 1332037"/>
                  <a:gd name="connsiteY0" fmla="*/ 268029 h 268029"/>
                  <a:gd name="connsiteX1" fmla="*/ 67007 w 1332037"/>
                  <a:gd name="connsiteY1" fmla="*/ 0 h 268029"/>
                  <a:gd name="connsiteX2" fmla="*/ 1216770 w 1332037"/>
                  <a:gd name="connsiteY2" fmla="*/ 68580 h 268029"/>
                  <a:gd name="connsiteX3" fmla="*/ 1332037 w 1332037"/>
                  <a:gd name="connsiteY3" fmla="*/ 268029 h 268029"/>
                  <a:gd name="connsiteX4" fmla="*/ 0 w 1332037"/>
                  <a:gd name="connsiteY4" fmla="*/ 268029 h 268029"/>
                  <a:gd name="connsiteX0" fmla="*/ 0 w 1332037"/>
                  <a:gd name="connsiteY0" fmla="*/ 273789 h 273789"/>
                  <a:gd name="connsiteX1" fmla="*/ 67007 w 1332037"/>
                  <a:gd name="connsiteY1" fmla="*/ 5760 h 273789"/>
                  <a:gd name="connsiteX2" fmla="*/ 1059180 w 1332037"/>
                  <a:gd name="connsiteY2" fmla="*/ 5893 h 273789"/>
                  <a:gd name="connsiteX3" fmla="*/ 1216770 w 1332037"/>
                  <a:gd name="connsiteY3" fmla="*/ 74340 h 273789"/>
                  <a:gd name="connsiteX4" fmla="*/ 1332037 w 1332037"/>
                  <a:gd name="connsiteY4" fmla="*/ 273789 h 273789"/>
                  <a:gd name="connsiteX5" fmla="*/ 0 w 1332037"/>
                  <a:gd name="connsiteY5" fmla="*/ 273789 h 273789"/>
                  <a:gd name="connsiteX0" fmla="*/ 0 w 1332037"/>
                  <a:gd name="connsiteY0" fmla="*/ 278591 h 278591"/>
                  <a:gd name="connsiteX1" fmla="*/ 67007 w 1332037"/>
                  <a:gd name="connsiteY1" fmla="*/ 10562 h 278591"/>
                  <a:gd name="connsiteX2" fmla="*/ 949960 w 1332037"/>
                  <a:gd name="connsiteY2" fmla="*/ 79275 h 278591"/>
                  <a:gd name="connsiteX3" fmla="*/ 1059180 w 1332037"/>
                  <a:gd name="connsiteY3" fmla="*/ 10695 h 278591"/>
                  <a:gd name="connsiteX4" fmla="*/ 1216770 w 1332037"/>
                  <a:gd name="connsiteY4" fmla="*/ 79142 h 278591"/>
                  <a:gd name="connsiteX5" fmla="*/ 1332037 w 1332037"/>
                  <a:gd name="connsiteY5" fmla="*/ 278591 h 278591"/>
                  <a:gd name="connsiteX6" fmla="*/ 0 w 1332037"/>
                  <a:gd name="connsiteY6" fmla="*/ 278591 h 278591"/>
                  <a:gd name="connsiteX0" fmla="*/ 0 w 1332037"/>
                  <a:gd name="connsiteY0" fmla="*/ 280837 h 280837"/>
                  <a:gd name="connsiteX1" fmla="*/ 67007 w 1332037"/>
                  <a:gd name="connsiteY1" fmla="*/ 12808 h 280837"/>
                  <a:gd name="connsiteX2" fmla="*/ 906780 w 1332037"/>
                  <a:gd name="connsiteY2" fmla="*/ 56121 h 280837"/>
                  <a:gd name="connsiteX3" fmla="*/ 1059180 w 1332037"/>
                  <a:gd name="connsiteY3" fmla="*/ 12941 h 280837"/>
                  <a:gd name="connsiteX4" fmla="*/ 1216770 w 1332037"/>
                  <a:gd name="connsiteY4" fmla="*/ 81388 h 280837"/>
                  <a:gd name="connsiteX5" fmla="*/ 1332037 w 1332037"/>
                  <a:gd name="connsiteY5" fmla="*/ 280837 h 280837"/>
                  <a:gd name="connsiteX6" fmla="*/ 0 w 1332037"/>
                  <a:gd name="connsiteY6" fmla="*/ 280837 h 280837"/>
                  <a:gd name="connsiteX0" fmla="*/ 0 w 1332037"/>
                  <a:gd name="connsiteY0" fmla="*/ 280837 h 280837"/>
                  <a:gd name="connsiteX1" fmla="*/ 67007 w 1332037"/>
                  <a:gd name="connsiteY1" fmla="*/ 12808 h 280837"/>
                  <a:gd name="connsiteX2" fmla="*/ 906780 w 1332037"/>
                  <a:gd name="connsiteY2" fmla="*/ 56121 h 280837"/>
                  <a:gd name="connsiteX3" fmla="*/ 1061720 w 1332037"/>
                  <a:gd name="connsiteY3" fmla="*/ 43421 h 280837"/>
                  <a:gd name="connsiteX4" fmla="*/ 1216770 w 1332037"/>
                  <a:gd name="connsiteY4" fmla="*/ 81388 h 280837"/>
                  <a:gd name="connsiteX5" fmla="*/ 1332037 w 1332037"/>
                  <a:gd name="connsiteY5" fmla="*/ 280837 h 280837"/>
                  <a:gd name="connsiteX6" fmla="*/ 0 w 1332037"/>
                  <a:gd name="connsiteY6" fmla="*/ 280837 h 280837"/>
                  <a:gd name="connsiteX0" fmla="*/ 0 w 1332037"/>
                  <a:gd name="connsiteY0" fmla="*/ 280837 h 280837"/>
                  <a:gd name="connsiteX1" fmla="*/ 67007 w 1332037"/>
                  <a:gd name="connsiteY1" fmla="*/ 12808 h 280837"/>
                  <a:gd name="connsiteX2" fmla="*/ 906780 w 1332037"/>
                  <a:gd name="connsiteY2" fmla="*/ 56121 h 280837"/>
                  <a:gd name="connsiteX3" fmla="*/ 1076960 w 1332037"/>
                  <a:gd name="connsiteY3" fmla="*/ 40881 h 280837"/>
                  <a:gd name="connsiteX4" fmla="*/ 1216770 w 1332037"/>
                  <a:gd name="connsiteY4" fmla="*/ 81388 h 280837"/>
                  <a:gd name="connsiteX5" fmla="*/ 1332037 w 1332037"/>
                  <a:gd name="connsiteY5" fmla="*/ 280837 h 280837"/>
                  <a:gd name="connsiteX6" fmla="*/ 0 w 1332037"/>
                  <a:gd name="connsiteY6" fmla="*/ 280837 h 280837"/>
                  <a:gd name="connsiteX0" fmla="*/ 0 w 1332037"/>
                  <a:gd name="connsiteY0" fmla="*/ 280837 h 280837"/>
                  <a:gd name="connsiteX1" fmla="*/ 67007 w 1332037"/>
                  <a:gd name="connsiteY1" fmla="*/ 12808 h 280837"/>
                  <a:gd name="connsiteX2" fmla="*/ 906780 w 1332037"/>
                  <a:gd name="connsiteY2" fmla="*/ 56121 h 280837"/>
                  <a:gd name="connsiteX3" fmla="*/ 1076960 w 1332037"/>
                  <a:gd name="connsiteY3" fmla="*/ 40881 h 280837"/>
                  <a:gd name="connsiteX4" fmla="*/ 1216770 w 1332037"/>
                  <a:gd name="connsiteY4" fmla="*/ 81388 h 280837"/>
                  <a:gd name="connsiteX5" fmla="*/ 1332037 w 1332037"/>
                  <a:gd name="connsiteY5" fmla="*/ 280837 h 280837"/>
                  <a:gd name="connsiteX6" fmla="*/ 0 w 1332037"/>
                  <a:gd name="connsiteY6" fmla="*/ 280837 h 280837"/>
                  <a:gd name="connsiteX0" fmla="*/ 0 w 1332037"/>
                  <a:gd name="connsiteY0" fmla="*/ 282689 h 282689"/>
                  <a:gd name="connsiteX1" fmla="*/ 67007 w 1332037"/>
                  <a:gd name="connsiteY1" fmla="*/ 14660 h 282689"/>
                  <a:gd name="connsiteX2" fmla="*/ 822960 w 1332037"/>
                  <a:gd name="connsiteY2" fmla="*/ 32573 h 282689"/>
                  <a:gd name="connsiteX3" fmla="*/ 906780 w 1332037"/>
                  <a:gd name="connsiteY3" fmla="*/ 57973 h 282689"/>
                  <a:gd name="connsiteX4" fmla="*/ 1076960 w 1332037"/>
                  <a:gd name="connsiteY4" fmla="*/ 42733 h 282689"/>
                  <a:gd name="connsiteX5" fmla="*/ 1216770 w 1332037"/>
                  <a:gd name="connsiteY5" fmla="*/ 83240 h 282689"/>
                  <a:gd name="connsiteX6" fmla="*/ 1332037 w 1332037"/>
                  <a:gd name="connsiteY6" fmla="*/ 282689 h 282689"/>
                  <a:gd name="connsiteX7" fmla="*/ 0 w 1332037"/>
                  <a:gd name="connsiteY7" fmla="*/ 282689 h 282689"/>
                  <a:gd name="connsiteX0" fmla="*/ 0 w 1332037"/>
                  <a:gd name="connsiteY0" fmla="*/ 277896 h 277896"/>
                  <a:gd name="connsiteX1" fmla="*/ 67007 w 1332037"/>
                  <a:gd name="connsiteY1" fmla="*/ 9867 h 277896"/>
                  <a:gd name="connsiteX2" fmla="*/ 822960 w 1332037"/>
                  <a:gd name="connsiteY2" fmla="*/ 27780 h 277896"/>
                  <a:gd name="connsiteX3" fmla="*/ 906780 w 1332037"/>
                  <a:gd name="connsiteY3" fmla="*/ 53180 h 277896"/>
                  <a:gd name="connsiteX4" fmla="*/ 1076960 w 1332037"/>
                  <a:gd name="connsiteY4" fmla="*/ 37940 h 277896"/>
                  <a:gd name="connsiteX5" fmla="*/ 1216770 w 1332037"/>
                  <a:gd name="connsiteY5" fmla="*/ 78447 h 277896"/>
                  <a:gd name="connsiteX6" fmla="*/ 1332037 w 1332037"/>
                  <a:gd name="connsiteY6" fmla="*/ 277896 h 277896"/>
                  <a:gd name="connsiteX7" fmla="*/ 0 w 1332037"/>
                  <a:gd name="connsiteY7" fmla="*/ 277896 h 277896"/>
                  <a:gd name="connsiteX0" fmla="*/ 0 w 1332037"/>
                  <a:gd name="connsiteY0" fmla="*/ 280094 h 280094"/>
                  <a:gd name="connsiteX1" fmla="*/ 67007 w 1332037"/>
                  <a:gd name="connsiteY1" fmla="*/ 12065 h 280094"/>
                  <a:gd name="connsiteX2" fmla="*/ 632460 w 1332037"/>
                  <a:gd name="connsiteY2" fmla="*/ 52837 h 280094"/>
                  <a:gd name="connsiteX3" fmla="*/ 822960 w 1332037"/>
                  <a:gd name="connsiteY3" fmla="*/ 29978 h 280094"/>
                  <a:gd name="connsiteX4" fmla="*/ 906780 w 1332037"/>
                  <a:gd name="connsiteY4" fmla="*/ 55378 h 280094"/>
                  <a:gd name="connsiteX5" fmla="*/ 1076960 w 1332037"/>
                  <a:gd name="connsiteY5" fmla="*/ 40138 h 280094"/>
                  <a:gd name="connsiteX6" fmla="*/ 1216770 w 1332037"/>
                  <a:gd name="connsiteY6" fmla="*/ 80645 h 280094"/>
                  <a:gd name="connsiteX7" fmla="*/ 1332037 w 1332037"/>
                  <a:gd name="connsiteY7" fmla="*/ 280094 h 280094"/>
                  <a:gd name="connsiteX8" fmla="*/ 0 w 1332037"/>
                  <a:gd name="connsiteY8" fmla="*/ 280094 h 280094"/>
                  <a:gd name="connsiteX0" fmla="*/ 0 w 1332037"/>
                  <a:gd name="connsiteY0" fmla="*/ 282883 h 282883"/>
                  <a:gd name="connsiteX1" fmla="*/ 67007 w 1332037"/>
                  <a:gd name="connsiteY1" fmla="*/ 14854 h 282883"/>
                  <a:gd name="connsiteX2" fmla="*/ 632460 w 1332037"/>
                  <a:gd name="connsiteY2" fmla="*/ 55626 h 282883"/>
                  <a:gd name="connsiteX3" fmla="*/ 822960 w 1332037"/>
                  <a:gd name="connsiteY3" fmla="*/ 32767 h 282883"/>
                  <a:gd name="connsiteX4" fmla="*/ 906780 w 1332037"/>
                  <a:gd name="connsiteY4" fmla="*/ 58167 h 282883"/>
                  <a:gd name="connsiteX5" fmla="*/ 1076960 w 1332037"/>
                  <a:gd name="connsiteY5" fmla="*/ 42927 h 282883"/>
                  <a:gd name="connsiteX6" fmla="*/ 1216770 w 1332037"/>
                  <a:gd name="connsiteY6" fmla="*/ 83434 h 282883"/>
                  <a:gd name="connsiteX7" fmla="*/ 1332037 w 1332037"/>
                  <a:gd name="connsiteY7" fmla="*/ 282883 h 282883"/>
                  <a:gd name="connsiteX8" fmla="*/ 0 w 1332037"/>
                  <a:gd name="connsiteY8" fmla="*/ 282883 h 282883"/>
                  <a:gd name="connsiteX0" fmla="*/ 0 w 1332037"/>
                  <a:gd name="connsiteY0" fmla="*/ 279709 h 279709"/>
                  <a:gd name="connsiteX1" fmla="*/ 67007 w 1332037"/>
                  <a:gd name="connsiteY1" fmla="*/ 11680 h 279709"/>
                  <a:gd name="connsiteX2" fmla="*/ 429260 w 1332037"/>
                  <a:gd name="connsiteY2" fmla="*/ 67693 h 279709"/>
                  <a:gd name="connsiteX3" fmla="*/ 632460 w 1332037"/>
                  <a:gd name="connsiteY3" fmla="*/ 52452 h 279709"/>
                  <a:gd name="connsiteX4" fmla="*/ 822960 w 1332037"/>
                  <a:gd name="connsiteY4" fmla="*/ 29593 h 279709"/>
                  <a:gd name="connsiteX5" fmla="*/ 906780 w 1332037"/>
                  <a:gd name="connsiteY5" fmla="*/ 54993 h 279709"/>
                  <a:gd name="connsiteX6" fmla="*/ 1076960 w 1332037"/>
                  <a:gd name="connsiteY6" fmla="*/ 39753 h 279709"/>
                  <a:gd name="connsiteX7" fmla="*/ 1216770 w 1332037"/>
                  <a:gd name="connsiteY7" fmla="*/ 80260 h 279709"/>
                  <a:gd name="connsiteX8" fmla="*/ 1332037 w 1332037"/>
                  <a:gd name="connsiteY8" fmla="*/ 279709 h 279709"/>
                  <a:gd name="connsiteX9" fmla="*/ 0 w 1332037"/>
                  <a:gd name="connsiteY9" fmla="*/ 279709 h 279709"/>
                  <a:gd name="connsiteX0" fmla="*/ 0 w 1332037"/>
                  <a:gd name="connsiteY0" fmla="*/ 279709 h 279709"/>
                  <a:gd name="connsiteX1" fmla="*/ 67007 w 1332037"/>
                  <a:gd name="connsiteY1" fmla="*/ 11680 h 279709"/>
                  <a:gd name="connsiteX2" fmla="*/ 429260 w 1332037"/>
                  <a:gd name="connsiteY2" fmla="*/ 67693 h 279709"/>
                  <a:gd name="connsiteX3" fmla="*/ 632460 w 1332037"/>
                  <a:gd name="connsiteY3" fmla="*/ 52452 h 279709"/>
                  <a:gd name="connsiteX4" fmla="*/ 822960 w 1332037"/>
                  <a:gd name="connsiteY4" fmla="*/ 29593 h 279709"/>
                  <a:gd name="connsiteX5" fmla="*/ 906780 w 1332037"/>
                  <a:gd name="connsiteY5" fmla="*/ 54993 h 279709"/>
                  <a:gd name="connsiteX6" fmla="*/ 1076960 w 1332037"/>
                  <a:gd name="connsiteY6" fmla="*/ 39753 h 279709"/>
                  <a:gd name="connsiteX7" fmla="*/ 1216770 w 1332037"/>
                  <a:gd name="connsiteY7" fmla="*/ 80260 h 279709"/>
                  <a:gd name="connsiteX8" fmla="*/ 1332037 w 1332037"/>
                  <a:gd name="connsiteY8" fmla="*/ 279709 h 279709"/>
                  <a:gd name="connsiteX9" fmla="*/ 0 w 1332037"/>
                  <a:gd name="connsiteY9" fmla="*/ 279709 h 279709"/>
                  <a:gd name="connsiteX0" fmla="*/ 0 w 1332037"/>
                  <a:gd name="connsiteY0" fmla="*/ 280344 h 280344"/>
                  <a:gd name="connsiteX1" fmla="*/ 67007 w 1332037"/>
                  <a:gd name="connsiteY1" fmla="*/ 12315 h 280344"/>
                  <a:gd name="connsiteX2" fmla="*/ 279400 w 1332037"/>
                  <a:gd name="connsiteY2" fmla="*/ 58168 h 280344"/>
                  <a:gd name="connsiteX3" fmla="*/ 429260 w 1332037"/>
                  <a:gd name="connsiteY3" fmla="*/ 68328 h 280344"/>
                  <a:gd name="connsiteX4" fmla="*/ 632460 w 1332037"/>
                  <a:gd name="connsiteY4" fmla="*/ 53087 h 280344"/>
                  <a:gd name="connsiteX5" fmla="*/ 822960 w 1332037"/>
                  <a:gd name="connsiteY5" fmla="*/ 30228 h 280344"/>
                  <a:gd name="connsiteX6" fmla="*/ 906780 w 1332037"/>
                  <a:gd name="connsiteY6" fmla="*/ 55628 h 280344"/>
                  <a:gd name="connsiteX7" fmla="*/ 1076960 w 1332037"/>
                  <a:gd name="connsiteY7" fmla="*/ 40388 h 280344"/>
                  <a:gd name="connsiteX8" fmla="*/ 1216770 w 1332037"/>
                  <a:gd name="connsiteY8" fmla="*/ 80895 h 280344"/>
                  <a:gd name="connsiteX9" fmla="*/ 1332037 w 1332037"/>
                  <a:gd name="connsiteY9" fmla="*/ 280344 h 280344"/>
                  <a:gd name="connsiteX10" fmla="*/ 0 w 1332037"/>
                  <a:gd name="connsiteY10" fmla="*/ 280344 h 280344"/>
                  <a:gd name="connsiteX0" fmla="*/ 0 w 1332037"/>
                  <a:gd name="connsiteY0" fmla="*/ 282454 h 282454"/>
                  <a:gd name="connsiteX1" fmla="*/ 67007 w 1332037"/>
                  <a:gd name="connsiteY1" fmla="*/ 14425 h 282454"/>
                  <a:gd name="connsiteX2" fmla="*/ 175260 w 1332037"/>
                  <a:gd name="connsiteY2" fmla="*/ 45038 h 282454"/>
                  <a:gd name="connsiteX3" fmla="*/ 279400 w 1332037"/>
                  <a:gd name="connsiteY3" fmla="*/ 60278 h 282454"/>
                  <a:gd name="connsiteX4" fmla="*/ 429260 w 1332037"/>
                  <a:gd name="connsiteY4" fmla="*/ 70438 h 282454"/>
                  <a:gd name="connsiteX5" fmla="*/ 632460 w 1332037"/>
                  <a:gd name="connsiteY5" fmla="*/ 55197 h 282454"/>
                  <a:gd name="connsiteX6" fmla="*/ 822960 w 1332037"/>
                  <a:gd name="connsiteY6" fmla="*/ 32338 h 282454"/>
                  <a:gd name="connsiteX7" fmla="*/ 906780 w 1332037"/>
                  <a:gd name="connsiteY7" fmla="*/ 57738 h 282454"/>
                  <a:gd name="connsiteX8" fmla="*/ 1076960 w 1332037"/>
                  <a:gd name="connsiteY8" fmla="*/ 42498 h 282454"/>
                  <a:gd name="connsiteX9" fmla="*/ 1216770 w 1332037"/>
                  <a:gd name="connsiteY9" fmla="*/ 83005 h 282454"/>
                  <a:gd name="connsiteX10" fmla="*/ 1332037 w 1332037"/>
                  <a:gd name="connsiteY10" fmla="*/ 282454 h 282454"/>
                  <a:gd name="connsiteX11" fmla="*/ 0 w 1332037"/>
                  <a:gd name="connsiteY11" fmla="*/ 282454 h 282454"/>
                  <a:gd name="connsiteX0" fmla="*/ 0 w 1332037"/>
                  <a:gd name="connsiteY0" fmla="*/ 282454 h 282454"/>
                  <a:gd name="connsiteX1" fmla="*/ 67007 w 1332037"/>
                  <a:gd name="connsiteY1" fmla="*/ 14425 h 282454"/>
                  <a:gd name="connsiteX2" fmla="*/ 175260 w 1332037"/>
                  <a:gd name="connsiteY2" fmla="*/ 45038 h 282454"/>
                  <a:gd name="connsiteX3" fmla="*/ 279400 w 1332037"/>
                  <a:gd name="connsiteY3" fmla="*/ 60278 h 282454"/>
                  <a:gd name="connsiteX4" fmla="*/ 429260 w 1332037"/>
                  <a:gd name="connsiteY4" fmla="*/ 70438 h 282454"/>
                  <a:gd name="connsiteX5" fmla="*/ 632460 w 1332037"/>
                  <a:gd name="connsiteY5" fmla="*/ 55197 h 282454"/>
                  <a:gd name="connsiteX6" fmla="*/ 822960 w 1332037"/>
                  <a:gd name="connsiteY6" fmla="*/ 32338 h 282454"/>
                  <a:gd name="connsiteX7" fmla="*/ 906780 w 1332037"/>
                  <a:gd name="connsiteY7" fmla="*/ 57738 h 282454"/>
                  <a:gd name="connsiteX8" fmla="*/ 1076960 w 1332037"/>
                  <a:gd name="connsiteY8" fmla="*/ 42498 h 282454"/>
                  <a:gd name="connsiteX9" fmla="*/ 1216770 w 1332037"/>
                  <a:gd name="connsiteY9" fmla="*/ 83005 h 282454"/>
                  <a:gd name="connsiteX10" fmla="*/ 1332037 w 1332037"/>
                  <a:gd name="connsiteY10" fmla="*/ 282454 h 282454"/>
                  <a:gd name="connsiteX11" fmla="*/ 0 w 1332037"/>
                  <a:gd name="connsiteY11" fmla="*/ 282454 h 282454"/>
                  <a:gd name="connsiteX0" fmla="*/ 0 w 1332037"/>
                  <a:gd name="connsiteY0" fmla="*/ 282454 h 282454"/>
                  <a:gd name="connsiteX1" fmla="*/ 67007 w 1332037"/>
                  <a:gd name="connsiteY1" fmla="*/ 14425 h 282454"/>
                  <a:gd name="connsiteX2" fmla="*/ 175260 w 1332037"/>
                  <a:gd name="connsiteY2" fmla="*/ 45038 h 282454"/>
                  <a:gd name="connsiteX3" fmla="*/ 279400 w 1332037"/>
                  <a:gd name="connsiteY3" fmla="*/ 60278 h 282454"/>
                  <a:gd name="connsiteX4" fmla="*/ 429260 w 1332037"/>
                  <a:gd name="connsiteY4" fmla="*/ 70438 h 282454"/>
                  <a:gd name="connsiteX5" fmla="*/ 632460 w 1332037"/>
                  <a:gd name="connsiteY5" fmla="*/ 55197 h 282454"/>
                  <a:gd name="connsiteX6" fmla="*/ 822960 w 1332037"/>
                  <a:gd name="connsiteY6" fmla="*/ 32338 h 282454"/>
                  <a:gd name="connsiteX7" fmla="*/ 906780 w 1332037"/>
                  <a:gd name="connsiteY7" fmla="*/ 57738 h 282454"/>
                  <a:gd name="connsiteX8" fmla="*/ 1076960 w 1332037"/>
                  <a:gd name="connsiteY8" fmla="*/ 42498 h 282454"/>
                  <a:gd name="connsiteX9" fmla="*/ 1216770 w 1332037"/>
                  <a:gd name="connsiteY9" fmla="*/ 83005 h 282454"/>
                  <a:gd name="connsiteX10" fmla="*/ 1332037 w 1332037"/>
                  <a:gd name="connsiteY10" fmla="*/ 282454 h 282454"/>
                  <a:gd name="connsiteX11" fmla="*/ 0 w 1332037"/>
                  <a:gd name="connsiteY11" fmla="*/ 282454 h 282454"/>
                  <a:gd name="connsiteX0" fmla="*/ 0 w 1332037"/>
                  <a:gd name="connsiteY0" fmla="*/ 282454 h 282454"/>
                  <a:gd name="connsiteX1" fmla="*/ 67007 w 1332037"/>
                  <a:gd name="connsiteY1" fmla="*/ 14425 h 282454"/>
                  <a:gd name="connsiteX2" fmla="*/ 175260 w 1332037"/>
                  <a:gd name="connsiteY2" fmla="*/ 45038 h 282454"/>
                  <a:gd name="connsiteX3" fmla="*/ 279400 w 1332037"/>
                  <a:gd name="connsiteY3" fmla="*/ 60278 h 282454"/>
                  <a:gd name="connsiteX4" fmla="*/ 429260 w 1332037"/>
                  <a:gd name="connsiteY4" fmla="*/ 70438 h 282454"/>
                  <a:gd name="connsiteX5" fmla="*/ 632460 w 1332037"/>
                  <a:gd name="connsiteY5" fmla="*/ 55197 h 282454"/>
                  <a:gd name="connsiteX6" fmla="*/ 822960 w 1332037"/>
                  <a:gd name="connsiteY6" fmla="*/ 32338 h 282454"/>
                  <a:gd name="connsiteX7" fmla="*/ 906780 w 1332037"/>
                  <a:gd name="connsiteY7" fmla="*/ 37418 h 282454"/>
                  <a:gd name="connsiteX8" fmla="*/ 1076960 w 1332037"/>
                  <a:gd name="connsiteY8" fmla="*/ 42498 h 282454"/>
                  <a:gd name="connsiteX9" fmla="*/ 1216770 w 1332037"/>
                  <a:gd name="connsiteY9" fmla="*/ 83005 h 282454"/>
                  <a:gd name="connsiteX10" fmla="*/ 1332037 w 1332037"/>
                  <a:gd name="connsiteY10" fmla="*/ 282454 h 282454"/>
                  <a:gd name="connsiteX11" fmla="*/ 0 w 1332037"/>
                  <a:gd name="connsiteY11" fmla="*/ 282454 h 282454"/>
                  <a:gd name="connsiteX0" fmla="*/ 0 w 1332037"/>
                  <a:gd name="connsiteY0" fmla="*/ 282454 h 282454"/>
                  <a:gd name="connsiteX1" fmla="*/ 67007 w 1332037"/>
                  <a:gd name="connsiteY1" fmla="*/ 14425 h 282454"/>
                  <a:gd name="connsiteX2" fmla="*/ 175260 w 1332037"/>
                  <a:gd name="connsiteY2" fmla="*/ 45038 h 282454"/>
                  <a:gd name="connsiteX3" fmla="*/ 279400 w 1332037"/>
                  <a:gd name="connsiteY3" fmla="*/ 60278 h 282454"/>
                  <a:gd name="connsiteX4" fmla="*/ 429260 w 1332037"/>
                  <a:gd name="connsiteY4" fmla="*/ 70438 h 282454"/>
                  <a:gd name="connsiteX5" fmla="*/ 632460 w 1332037"/>
                  <a:gd name="connsiteY5" fmla="*/ 55197 h 282454"/>
                  <a:gd name="connsiteX6" fmla="*/ 820420 w 1332037"/>
                  <a:gd name="connsiteY6" fmla="*/ 4398 h 282454"/>
                  <a:gd name="connsiteX7" fmla="*/ 906780 w 1332037"/>
                  <a:gd name="connsiteY7" fmla="*/ 37418 h 282454"/>
                  <a:gd name="connsiteX8" fmla="*/ 1076960 w 1332037"/>
                  <a:gd name="connsiteY8" fmla="*/ 42498 h 282454"/>
                  <a:gd name="connsiteX9" fmla="*/ 1216770 w 1332037"/>
                  <a:gd name="connsiteY9" fmla="*/ 83005 h 282454"/>
                  <a:gd name="connsiteX10" fmla="*/ 1332037 w 1332037"/>
                  <a:gd name="connsiteY10" fmla="*/ 282454 h 282454"/>
                  <a:gd name="connsiteX11" fmla="*/ 0 w 1332037"/>
                  <a:gd name="connsiteY11" fmla="*/ 282454 h 282454"/>
                  <a:gd name="connsiteX0" fmla="*/ 0 w 1332037"/>
                  <a:gd name="connsiteY0" fmla="*/ 292644 h 292644"/>
                  <a:gd name="connsiteX1" fmla="*/ 67007 w 1332037"/>
                  <a:gd name="connsiteY1" fmla="*/ 24615 h 292644"/>
                  <a:gd name="connsiteX2" fmla="*/ 175260 w 1332037"/>
                  <a:gd name="connsiteY2" fmla="*/ 55228 h 292644"/>
                  <a:gd name="connsiteX3" fmla="*/ 279400 w 1332037"/>
                  <a:gd name="connsiteY3" fmla="*/ 70468 h 292644"/>
                  <a:gd name="connsiteX4" fmla="*/ 429260 w 1332037"/>
                  <a:gd name="connsiteY4" fmla="*/ 80628 h 292644"/>
                  <a:gd name="connsiteX5" fmla="*/ 632460 w 1332037"/>
                  <a:gd name="connsiteY5" fmla="*/ 65387 h 292644"/>
                  <a:gd name="connsiteX6" fmla="*/ 820420 w 1332037"/>
                  <a:gd name="connsiteY6" fmla="*/ 14588 h 292644"/>
                  <a:gd name="connsiteX7" fmla="*/ 906780 w 1332037"/>
                  <a:gd name="connsiteY7" fmla="*/ 47608 h 292644"/>
                  <a:gd name="connsiteX8" fmla="*/ 1076960 w 1332037"/>
                  <a:gd name="connsiteY8" fmla="*/ 52688 h 292644"/>
                  <a:gd name="connsiteX9" fmla="*/ 1216770 w 1332037"/>
                  <a:gd name="connsiteY9" fmla="*/ 93195 h 292644"/>
                  <a:gd name="connsiteX10" fmla="*/ 1332037 w 1332037"/>
                  <a:gd name="connsiteY10" fmla="*/ 292644 h 292644"/>
                  <a:gd name="connsiteX11" fmla="*/ 0 w 1332037"/>
                  <a:gd name="connsiteY11" fmla="*/ 292644 h 29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2037" h="292644">
                    <a:moveTo>
                      <a:pt x="0" y="292644"/>
                    </a:moveTo>
                    <a:lnTo>
                      <a:pt x="67007" y="24615"/>
                    </a:lnTo>
                    <a:cubicBezTo>
                      <a:pt x="95794" y="-18341"/>
                      <a:pt x="139861" y="47586"/>
                      <a:pt x="175260" y="55228"/>
                    </a:cubicBezTo>
                    <a:cubicBezTo>
                      <a:pt x="210659" y="62870"/>
                      <a:pt x="236643" y="62848"/>
                      <a:pt x="279400" y="70468"/>
                    </a:cubicBezTo>
                    <a:cubicBezTo>
                      <a:pt x="322157" y="78088"/>
                      <a:pt x="370417" y="76395"/>
                      <a:pt x="429260" y="80628"/>
                    </a:cubicBezTo>
                    <a:cubicBezTo>
                      <a:pt x="477782" y="29003"/>
                      <a:pt x="568960" y="63270"/>
                      <a:pt x="632460" y="65387"/>
                    </a:cubicBezTo>
                    <a:cubicBezTo>
                      <a:pt x="758452" y="68372"/>
                      <a:pt x="775970" y="-37905"/>
                      <a:pt x="820420" y="14588"/>
                    </a:cubicBezTo>
                    <a:cubicBezTo>
                      <a:pt x="960382" y="21807"/>
                      <a:pt x="864023" y="48878"/>
                      <a:pt x="906780" y="47608"/>
                    </a:cubicBezTo>
                    <a:cubicBezTo>
                      <a:pt x="949537" y="46338"/>
                      <a:pt x="991428" y="51017"/>
                      <a:pt x="1076960" y="52688"/>
                    </a:cubicBezTo>
                    <a:cubicBezTo>
                      <a:pt x="1123563" y="66190"/>
                      <a:pt x="1109207" y="56833"/>
                      <a:pt x="1216770" y="93195"/>
                    </a:cubicBezTo>
                    <a:cubicBezTo>
                      <a:pt x="1326312" y="210478"/>
                      <a:pt x="1293615" y="226161"/>
                      <a:pt x="1332037" y="292644"/>
                    </a:cubicBezTo>
                    <a:lnTo>
                      <a:pt x="0" y="292644"/>
                    </a:ln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59" name="Trapèze 1058">
                <a:extLst>
                  <a:ext uri="{FF2B5EF4-FFF2-40B4-BE49-F238E27FC236}">
                    <a16:creationId xmlns:a16="http://schemas.microsoft.com/office/drawing/2014/main" id="{4C7AF182-9ABB-BE42-B109-55BC83F7FC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44761" y="22301200"/>
                <a:ext cx="1307415" cy="306170"/>
              </a:xfrm>
              <a:custGeom>
                <a:avLst/>
                <a:gdLst>
                  <a:gd name="connsiteX0" fmla="*/ 0 w 1358215"/>
                  <a:gd name="connsiteY0" fmla="*/ 268029 h 268029"/>
                  <a:gd name="connsiteX1" fmla="*/ 67007 w 1358215"/>
                  <a:gd name="connsiteY1" fmla="*/ 0 h 268029"/>
                  <a:gd name="connsiteX2" fmla="*/ 1291208 w 1358215"/>
                  <a:gd name="connsiteY2" fmla="*/ 0 h 268029"/>
                  <a:gd name="connsiteX3" fmla="*/ 1358215 w 1358215"/>
                  <a:gd name="connsiteY3" fmla="*/ 268029 h 268029"/>
                  <a:gd name="connsiteX4" fmla="*/ 0 w 1358215"/>
                  <a:gd name="connsiteY4" fmla="*/ 268029 h 268029"/>
                  <a:gd name="connsiteX0" fmla="*/ 0 w 1358215"/>
                  <a:gd name="connsiteY0" fmla="*/ 268029 h 268029"/>
                  <a:gd name="connsiteX1" fmla="*/ 84787 w 1358215"/>
                  <a:gd name="connsiteY1" fmla="*/ 35560 h 268029"/>
                  <a:gd name="connsiteX2" fmla="*/ 1291208 w 1358215"/>
                  <a:gd name="connsiteY2" fmla="*/ 0 h 268029"/>
                  <a:gd name="connsiteX3" fmla="*/ 1358215 w 1358215"/>
                  <a:gd name="connsiteY3" fmla="*/ 268029 h 268029"/>
                  <a:gd name="connsiteX4" fmla="*/ 0 w 1358215"/>
                  <a:gd name="connsiteY4" fmla="*/ 268029 h 268029"/>
                  <a:gd name="connsiteX0" fmla="*/ 0 w 1307415"/>
                  <a:gd name="connsiteY0" fmla="*/ 166429 h 268029"/>
                  <a:gd name="connsiteX1" fmla="*/ 33987 w 1307415"/>
                  <a:gd name="connsiteY1" fmla="*/ 35560 h 268029"/>
                  <a:gd name="connsiteX2" fmla="*/ 1240408 w 1307415"/>
                  <a:gd name="connsiteY2" fmla="*/ 0 h 268029"/>
                  <a:gd name="connsiteX3" fmla="*/ 1307415 w 1307415"/>
                  <a:gd name="connsiteY3" fmla="*/ 268029 h 268029"/>
                  <a:gd name="connsiteX4" fmla="*/ 0 w 1307415"/>
                  <a:gd name="connsiteY4" fmla="*/ 166429 h 268029"/>
                  <a:gd name="connsiteX0" fmla="*/ 0 w 1307415"/>
                  <a:gd name="connsiteY0" fmla="*/ 166429 h 281420"/>
                  <a:gd name="connsiteX1" fmla="*/ 33987 w 1307415"/>
                  <a:gd name="connsiteY1" fmla="*/ 35560 h 281420"/>
                  <a:gd name="connsiteX2" fmla="*/ 1240408 w 1307415"/>
                  <a:gd name="connsiteY2" fmla="*/ 0 h 281420"/>
                  <a:gd name="connsiteX3" fmla="*/ 1307415 w 1307415"/>
                  <a:gd name="connsiteY3" fmla="*/ 268029 h 281420"/>
                  <a:gd name="connsiteX4" fmla="*/ 284979 w 1307415"/>
                  <a:gd name="connsiteY4" fmla="*/ 274388 h 281420"/>
                  <a:gd name="connsiteX5" fmla="*/ 0 w 1307415"/>
                  <a:gd name="connsiteY5" fmla="*/ 166429 h 281420"/>
                  <a:gd name="connsiteX0" fmla="*/ 0 w 1307415"/>
                  <a:gd name="connsiteY0" fmla="*/ 166429 h 290662"/>
                  <a:gd name="connsiteX1" fmla="*/ 33987 w 1307415"/>
                  <a:gd name="connsiteY1" fmla="*/ 35560 h 290662"/>
                  <a:gd name="connsiteX2" fmla="*/ 1240408 w 1307415"/>
                  <a:gd name="connsiteY2" fmla="*/ 0 h 290662"/>
                  <a:gd name="connsiteX3" fmla="*/ 1307415 w 1307415"/>
                  <a:gd name="connsiteY3" fmla="*/ 268029 h 290662"/>
                  <a:gd name="connsiteX4" fmla="*/ 470399 w 1307415"/>
                  <a:gd name="connsiteY4" fmla="*/ 276927 h 290662"/>
                  <a:gd name="connsiteX5" fmla="*/ 284979 w 1307415"/>
                  <a:gd name="connsiteY5" fmla="*/ 274388 h 290662"/>
                  <a:gd name="connsiteX6" fmla="*/ 0 w 1307415"/>
                  <a:gd name="connsiteY6" fmla="*/ 166429 h 290662"/>
                  <a:gd name="connsiteX0" fmla="*/ 0 w 1307415"/>
                  <a:gd name="connsiteY0" fmla="*/ 166429 h 288751"/>
                  <a:gd name="connsiteX1" fmla="*/ 33987 w 1307415"/>
                  <a:gd name="connsiteY1" fmla="*/ 35560 h 288751"/>
                  <a:gd name="connsiteX2" fmla="*/ 1240408 w 1307415"/>
                  <a:gd name="connsiteY2" fmla="*/ 0 h 288751"/>
                  <a:gd name="connsiteX3" fmla="*/ 1307415 w 1307415"/>
                  <a:gd name="connsiteY3" fmla="*/ 268029 h 288751"/>
                  <a:gd name="connsiteX4" fmla="*/ 470399 w 1307415"/>
                  <a:gd name="connsiteY4" fmla="*/ 276927 h 288751"/>
                  <a:gd name="connsiteX5" fmla="*/ 284979 w 1307415"/>
                  <a:gd name="connsiteY5" fmla="*/ 274388 h 288751"/>
                  <a:gd name="connsiteX6" fmla="*/ 0 w 1307415"/>
                  <a:gd name="connsiteY6" fmla="*/ 166429 h 288751"/>
                  <a:gd name="connsiteX0" fmla="*/ 0 w 1307415"/>
                  <a:gd name="connsiteY0" fmla="*/ 166429 h 293743"/>
                  <a:gd name="connsiteX1" fmla="*/ 33987 w 1307415"/>
                  <a:gd name="connsiteY1" fmla="*/ 35560 h 293743"/>
                  <a:gd name="connsiteX2" fmla="*/ 1240408 w 1307415"/>
                  <a:gd name="connsiteY2" fmla="*/ 0 h 293743"/>
                  <a:gd name="connsiteX3" fmla="*/ 1307415 w 1307415"/>
                  <a:gd name="connsiteY3" fmla="*/ 268029 h 293743"/>
                  <a:gd name="connsiteX4" fmla="*/ 1097779 w 1307415"/>
                  <a:gd name="connsiteY4" fmla="*/ 282008 h 293743"/>
                  <a:gd name="connsiteX5" fmla="*/ 470399 w 1307415"/>
                  <a:gd name="connsiteY5" fmla="*/ 276927 h 293743"/>
                  <a:gd name="connsiteX6" fmla="*/ 284979 w 1307415"/>
                  <a:gd name="connsiteY6" fmla="*/ 274388 h 293743"/>
                  <a:gd name="connsiteX7" fmla="*/ 0 w 1307415"/>
                  <a:gd name="connsiteY7" fmla="*/ 166429 h 293743"/>
                  <a:gd name="connsiteX0" fmla="*/ 0 w 1307415"/>
                  <a:gd name="connsiteY0" fmla="*/ 166429 h 283378"/>
                  <a:gd name="connsiteX1" fmla="*/ 33987 w 1307415"/>
                  <a:gd name="connsiteY1" fmla="*/ 35560 h 283378"/>
                  <a:gd name="connsiteX2" fmla="*/ 1240408 w 1307415"/>
                  <a:gd name="connsiteY2" fmla="*/ 0 h 283378"/>
                  <a:gd name="connsiteX3" fmla="*/ 1307415 w 1307415"/>
                  <a:gd name="connsiteY3" fmla="*/ 268029 h 283378"/>
                  <a:gd name="connsiteX4" fmla="*/ 1097779 w 1307415"/>
                  <a:gd name="connsiteY4" fmla="*/ 282008 h 283378"/>
                  <a:gd name="connsiteX5" fmla="*/ 470399 w 1307415"/>
                  <a:gd name="connsiteY5" fmla="*/ 276927 h 283378"/>
                  <a:gd name="connsiteX6" fmla="*/ 284979 w 1307415"/>
                  <a:gd name="connsiteY6" fmla="*/ 274388 h 283378"/>
                  <a:gd name="connsiteX7" fmla="*/ 0 w 1307415"/>
                  <a:gd name="connsiteY7" fmla="*/ 166429 h 283378"/>
                  <a:gd name="connsiteX0" fmla="*/ 0 w 1307415"/>
                  <a:gd name="connsiteY0" fmla="*/ 166429 h 283378"/>
                  <a:gd name="connsiteX1" fmla="*/ 33987 w 1307415"/>
                  <a:gd name="connsiteY1" fmla="*/ 35560 h 283378"/>
                  <a:gd name="connsiteX2" fmla="*/ 246879 w 1307415"/>
                  <a:gd name="connsiteY2" fmla="*/ 5148 h 283378"/>
                  <a:gd name="connsiteX3" fmla="*/ 1240408 w 1307415"/>
                  <a:gd name="connsiteY3" fmla="*/ 0 h 283378"/>
                  <a:gd name="connsiteX4" fmla="*/ 1307415 w 1307415"/>
                  <a:gd name="connsiteY4" fmla="*/ 268029 h 283378"/>
                  <a:gd name="connsiteX5" fmla="*/ 1097779 w 1307415"/>
                  <a:gd name="connsiteY5" fmla="*/ 282008 h 283378"/>
                  <a:gd name="connsiteX6" fmla="*/ 470399 w 1307415"/>
                  <a:gd name="connsiteY6" fmla="*/ 276927 h 283378"/>
                  <a:gd name="connsiteX7" fmla="*/ 284979 w 1307415"/>
                  <a:gd name="connsiteY7" fmla="*/ 274388 h 283378"/>
                  <a:gd name="connsiteX8" fmla="*/ 0 w 1307415"/>
                  <a:gd name="connsiteY8" fmla="*/ 166429 h 283378"/>
                  <a:gd name="connsiteX0" fmla="*/ 0 w 1307415"/>
                  <a:gd name="connsiteY0" fmla="*/ 166429 h 283378"/>
                  <a:gd name="connsiteX1" fmla="*/ 33987 w 1307415"/>
                  <a:gd name="connsiteY1" fmla="*/ 35560 h 283378"/>
                  <a:gd name="connsiteX2" fmla="*/ 246879 w 1307415"/>
                  <a:gd name="connsiteY2" fmla="*/ 5148 h 283378"/>
                  <a:gd name="connsiteX3" fmla="*/ 338319 w 1307415"/>
                  <a:gd name="connsiteY3" fmla="*/ 28008 h 283378"/>
                  <a:gd name="connsiteX4" fmla="*/ 1240408 w 1307415"/>
                  <a:gd name="connsiteY4" fmla="*/ 0 h 283378"/>
                  <a:gd name="connsiteX5" fmla="*/ 1307415 w 1307415"/>
                  <a:gd name="connsiteY5" fmla="*/ 268029 h 283378"/>
                  <a:gd name="connsiteX6" fmla="*/ 1097779 w 1307415"/>
                  <a:gd name="connsiteY6" fmla="*/ 282008 h 283378"/>
                  <a:gd name="connsiteX7" fmla="*/ 470399 w 1307415"/>
                  <a:gd name="connsiteY7" fmla="*/ 276927 h 283378"/>
                  <a:gd name="connsiteX8" fmla="*/ 284979 w 1307415"/>
                  <a:gd name="connsiteY8" fmla="*/ 274388 h 283378"/>
                  <a:gd name="connsiteX9" fmla="*/ 0 w 1307415"/>
                  <a:gd name="connsiteY9" fmla="*/ 166429 h 283378"/>
                  <a:gd name="connsiteX0" fmla="*/ 0 w 1307415"/>
                  <a:gd name="connsiteY0" fmla="*/ 166429 h 283378"/>
                  <a:gd name="connsiteX1" fmla="*/ 33987 w 1307415"/>
                  <a:gd name="connsiteY1" fmla="*/ 35560 h 283378"/>
                  <a:gd name="connsiteX2" fmla="*/ 246879 w 1307415"/>
                  <a:gd name="connsiteY2" fmla="*/ 5148 h 283378"/>
                  <a:gd name="connsiteX3" fmla="*/ 338319 w 1307415"/>
                  <a:gd name="connsiteY3" fmla="*/ 28008 h 283378"/>
                  <a:gd name="connsiteX4" fmla="*/ 544059 w 1307415"/>
                  <a:gd name="connsiteY4" fmla="*/ 5148 h 283378"/>
                  <a:gd name="connsiteX5" fmla="*/ 1240408 w 1307415"/>
                  <a:gd name="connsiteY5" fmla="*/ 0 h 283378"/>
                  <a:gd name="connsiteX6" fmla="*/ 1307415 w 1307415"/>
                  <a:gd name="connsiteY6" fmla="*/ 268029 h 283378"/>
                  <a:gd name="connsiteX7" fmla="*/ 1097779 w 1307415"/>
                  <a:gd name="connsiteY7" fmla="*/ 282008 h 283378"/>
                  <a:gd name="connsiteX8" fmla="*/ 470399 w 1307415"/>
                  <a:gd name="connsiteY8" fmla="*/ 276927 h 283378"/>
                  <a:gd name="connsiteX9" fmla="*/ 284979 w 1307415"/>
                  <a:gd name="connsiteY9" fmla="*/ 274388 h 283378"/>
                  <a:gd name="connsiteX10" fmla="*/ 0 w 1307415"/>
                  <a:gd name="connsiteY10" fmla="*/ 166429 h 283378"/>
                  <a:gd name="connsiteX0" fmla="*/ 0 w 1307415"/>
                  <a:gd name="connsiteY0" fmla="*/ 166429 h 283378"/>
                  <a:gd name="connsiteX1" fmla="*/ 33987 w 1307415"/>
                  <a:gd name="connsiteY1" fmla="*/ 35560 h 283378"/>
                  <a:gd name="connsiteX2" fmla="*/ 246879 w 1307415"/>
                  <a:gd name="connsiteY2" fmla="*/ 5148 h 283378"/>
                  <a:gd name="connsiteX3" fmla="*/ 338319 w 1307415"/>
                  <a:gd name="connsiteY3" fmla="*/ 28008 h 283378"/>
                  <a:gd name="connsiteX4" fmla="*/ 544059 w 1307415"/>
                  <a:gd name="connsiteY4" fmla="*/ 5148 h 283378"/>
                  <a:gd name="connsiteX5" fmla="*/ 721859 w 1307415"/>
                  <a:gd name="connsiteY5" fmla="*/ 22928 h 283378"/>
                  <a:gd name="connsiteX6" fmla="*/ 1240408 w 1307415"/>
                  <a:gd name="connsiteY6" fmla="*/ 0 h 283378"/>
                  <a:gd name="connsiteX7" fmla="*/ 1307415 w 1307415"/>
                  <a:gd name="connsiteY7" fmla="*/ 268029 h 283378"/>
                  <a:gd name="connsiteX8" fmla="*/ 1097779 w 1307415"/>
                  <a:gd name="connsiteY8" fmla="*/ 282008 h 283378"/>
                  <a:gd name="connsiteX9" fmla="*/ 470399 w 1307415"/>
                  <a:gd name="connsiteY9" fmla="*/ 276927 h 283378"/>
                  <a:gd name="connsiteX10" fmla="*/ 284979 w 1307415"/>
                  <a:gd name="connsiteY10" fmla="*/ 274388 h 283378"/>
                  <a:gd name="connsiteX11" fmla="*/ 0 w 1307415"/>
                  <a:gd name="connsiteY11" fmla="*/ 166429 h 283378"/>
                  <a:gd name="connsiteX0" fmla="*/ 0 w 1307415"/>
                  <a:gd name="connsiteY0" fmla="*/ 189221 h 306170"/>
                  <a:gd name="connsiteX1" fmla="*/ 33987 w 1307415"/>
                  <a:gd name="connsiteY1" fmla="*/ 58352 h 306170"/>
                  <a:gd name="connsiteX2" fmla="*/ 246879 w 1307415"/>
                  <a:gd name="connsiteY2" fmla="*/ 27940 h 306170"/>
                  <a:gd name="connsiteX3" fmla="*/ 338319 w 1307415"/>
                  <a:gd name="connsiteY3" fmla="*/ 50800 h 306170"/>
                  <a:gd name="connsiteX4" fmla="*/ 544059 w 1307415"/>
                  <a:gd name="connsiteY4" fmla="*/ 27940 h 306170"/>
                  <a:gd name="connsiteX5" fmla="*/ 721859 w 1307415"/>
                  <a:gd name="connsiteY5" fmla="*/ 45720 h 306170"/>
                  <a:gd name="connsiteX6" fmla="*/ 970779 w 1307415"/>
                  <a:gd name="connsiteY6" fmla="*/ 0 h 306170"/>
                  <a:gd name="connsiteX7" fmla="*/ 1240408 w 1307415"/>
                  <a:gd name="connsiteY7" fmla="*/ 22792 h 306170"/>
                  <a:gd name="connsiteX8" fmla="*/ 1307415 w 1307415"/>
                  <a:gd name="connsiteY8" fmla="*/ 290821 h 306170"/>
                  <a:gd name="connsiteX9" fmla="*/ 1097779 w 1307415"/>
                  <a:gd name="connsiteY9" fmla="*/ 304800 h 306170"/>
                  <a:gd name="connsiteX10" fmla="*/ 470399 w 1307415"/>
                  <a:gd name="connsiteY10" fmla="*/ 299719 h 306170"/>
                  <a:gd name="connsiteX11" fmla="*/ 284979 w 1307415"/>
                  <a:gd name="connsiteY11" fmla="*/ 297180 h 306170"/>
                  <a:gd name="connsiteX12" fmla="*/ 0 w 1307415"/>
                  <a:gd name="connsiteY12" fmla="*/ 189221 h 306170"/>
                  <a:gd name="connsiteX0" fmla="*/ 0 w 1307415"/>
                  <a:gd name="connsiteY0" fmla="*/ 189221 h 306170"/>
                  <a:gd name="connsiteX1" fmla="*/ 33987 w 1307415"/>
                  <a:gd name="connsiteY1" fmla="*/ 58352 h 306170"/>
                  <a:gd name="connsiteX2" fmla="*/ 246879 w 1307415"/>
                  <a:gd name="connsiteY2" fmla="*/ 27940 h 306170"/>
                  <a:gd name="connsiteX3" fmla="*/ 338319 w 1307415"/>
                  <a:gd name="connsiteY3" fmla="*/ 50800 h 306170"/>
                  <a:gd name="connsiteX4" fmla="*/ 544059 w 1307415"/>
                  <a:gd name="connsiteY4" fmla="*/ 27940 h 306170"/>
                  <a:gd name="connsiteX5" fmla="*/ 721859 w 1307415"/>
                  <a:gd name="connsiteY5" fmla="*/ 45720 h 306170"/>
                  <a:gd name="connsiteX6" fmla="*/ 970779 w 1307415"/>
                  <a:gd name="connsiteY6" fmla="*/ 0 h 306170"/>
                  <a:gd name="connsiteX7" fmla="*/ 1024119 w 1307415"/>
                  <a:gd name="connsiteY7" fmla="*/ 33020 h 306170"/>
                  <a:gd name="connsiteX8" fmla="*/ 1240408 w 1307415"/>
                  <a:gd name="connsiteY8" fmla="*/ 22792 h 306170"/>
                  <a:gd name="connsiteX9" fmla="*/ 1307415 w 1307415"/>
                  <a:gd name="connsiteY9" fmla="*/ 290821 h 306170"/>
                  <a:gd name="connsiteX10" fmla="*/ 1097779 w 1307415"/>
                  <a:gd name="connsiteY10" fmla="*/ 304800 h 306170"/>
                  <a:gd name="connsiteX11" fmla="*/ 470399 w 1307415"/>
                  <a:gd name="connsiteY11" fmla="*/ 299719 h 306170"/>
                  <a:gd name="connsiteX12" fmla="*/ 284979 w 1307415"/>
                  <a:gd name="connsiteY12" fmla="*/ 297180 h 306170"/>
                  <a:gd name="connsiteX13" fmla="*/ 0 w 1307415"/>
                  <a:gd name="connsiteY13" fmla="*/ 189221 h 306170"/>
                  <a:gd name="connsiteX0" fmla="*/ 0 w 1307415"/>
                  <a:gd name="connsiteY0" fmla="*/ 189221 h 306170"/>
                  <a:gd name="connsiteX1" fmla="*/ 33987 w 1307415"/>
                  <a:gd name="connsiteY1" fmla="*/ 58352 h 306170"/>
                  <a:gd name="connsiteX2" fmla="*/ 246879 w 1307415"/>
                  <a:gd name="connsiteY2" fmla="*/ 27940 h 306170"/>
                  <a:gd name="connsiteX3" fmla="*/ 338319 w 1307415"/>
                  <a:gd name="connsiteY3" fmla="*/ 50800 h 306170"/>
                  <a:gd name="connsiteX4" fmla="*/ 544059 w 1307415"/>
                  <a:gd name="connsiteY4" fmla="*/ 27940 h 306170"/>
                  <a:gd name="connsiteX5" fmla="*/ 721859 w 1307415"/>
                  <a:gd name="connsiteY5" fmla="*/ 45720 h 306170"/>
                  <a:gd name="connsiteX6" fmla="*/ 970779 w 1307415"/>
                  <a:gd name="connsiteY6" fmla="*/ 0 h 306170"/>
                  <a:gd name="connsiteX7" fmla="*/ 1024119 w 1307415"/>
                  <a:gd name="connsiteY7" fmla="*/ 33020 h 306170"/>
                  <a:gd name="connsiteX8" fmla="*/ 1186679 w 1307415"/>
                  <a:gd name="connsiteY8" fmla="*/ 12700 h 306170"/>
                  <a:gd name="connsiteX9" fmla="*/ 1240408 w 1307415"/>
                  <a:gd name="connsiteY9" fmla="*/ 22792 h 306170"/>
                  <a:gd name="connsiteX10" fmla="*/ 1307415 w 1307415"/>
                  <a:gd name="connsiteY10" fmla="*/ 290821 h 306170"/>
                  <a:gd name="connsiteX11" fmla="*/ 1097779 w 1307415"/>
                  <a:gd name="connsiteY11" fmla="*/ 304800 h 306170"/>
                  <a:gd name="connsiteX12" fmla="*/ 470399 w 1307415"/>
                  <a:gd name="connsiteY12" fmla="*/ 299719 h 306170"/>
                  <a:gd name="connsiteX13" fmla="*/ 284979 w 1307415"/>
                  <a:gd name="connsiteY13" fmla="*/ 297180 h 306170"/>
                  <a:gd name="connsiteX14" fmla="*/ 0 w 1307415"/>
                  <a:gd name="connsiteY14" fmla="*/ 189221 h 306170"/>
                  <a:gd name="connsiteX0" fmla="*/ 0 w 1307415"/>
                  <a:gd name="connsiteY0" fmla="*/ 189221 h 306170"/>
                  <a:gd name="connsiteX1" fmla="*/ 33987 w 1307415"/>
                  <a:gd name="connsiteY1" fmla="*/ 58352 h 306170"/>
                  <a:gd name="connsiteX2" fmla="*/ 246879 w 1307415"/>
                  <a:gd name="connsiteY2" fmla="*/ 27940 h 306170"/>
                  <a:gd name="connsiteX3" fmla="*/ 338319 w 1307415"/>
                  <a:gd name="connsiteY3" fmla="*/ 50800 h 306170"/>
                  <a:gd name="connsiteX4" fmla="*/ 544059 w 1307415"/>
                  <a:gd name="connsiteY4" fmla="*/ 27940 h 306170"/>
                  <a:gd name="connsiteX5" fmla="*/ 721859 w 1307415"/>
                  <a:gd name="connsiteY5" fmla="*/ 45720 h 306170"/>
                  <a:gd name="connsiteX6" fmla="*/ 970779 w 1307415"/>
                  <a:gd name="connsiteY6" fmla="*/ 0 h 306170"/>
                  <a:gd name="connsiteX7" fmla="*/ 1024119 w 1307415"/>
                  <a:gd name="connsiteY7" fmla="*/ 33020 h 306170"/>
                  <a:gd name="connsiteX8" fmla="*/ 1186679 w 1307415"/>
                  <a:gd name="connsiteY8" fmla="*/ 12700 h 306170"/>
                  <a:gd name="connsiteX9" fmla="*/ 1278508 w 1307415"/>
                  <a:gd name="connsiteY9" fmla="*/ 2472 h 306170"/>
                  <a:gd name="connsiteX10" fmla="*/ 1307415 w 1307415"/>
                  <a:gd name="connsiteY10" fmla="*/ 290821 h 306170"/>
                  <a:gd name="connsiteX11" fmla="*/ 1097779 w 1307415"/>
                  <a:gd name="connsiteY11" fmla="*/ 304800 h 306170"/>
                  <a:gd name="connsiteX12" fmla="*/ 470399 w 1307415"/>
                  <a:gd name="connsiteY12" fmla="*/ 299719 h 306170"/>
                  <a:gd name="connsiteX13" fmla="*/ 284979 w 1307415"/>
                  <a:gd name="connsiteY13" fmla="*/ 297180 h 306170"/>
                  <a:gd name="connsiteX14" fmla="*/ 0 w 1307415"/>
                  <a:gd name="connsiteY14" fmla="*/ 189221 h 306170"/>
                  <a:gd name="connsiteX0" fmla="*/ 0 w 1307415"/>
                  <a:gd name="connsiteY0" fmla="*/ 189221 h 306170"/>
                  <a:gd name="connsiteX1" fmla="*/ 33987 w 1307415"/>
                  <a:gd name="connsiteY1" fmla="*/ 58352 h 306170"/>
                  <a:gd name="connsiteX2" fmla="*/ 246879 w 1307415"/>
                  <a:gd name="connsiteY2" fmla="*/ 27940 h 306170"/>
                  <a:gd name="connsiteX3" fmla="*/ 338319 w 1307415"/>
                  <a:gd name="connsiteY3" fmla="*/ 50800 h 306170"/>
                  <a:gd name="connsiteX4" fmla="*/ 544059 w 1307415"/>
                  <a:gd name="connsiteY4" fmla="*/ 27940 h 306170"/>
                  <a:gd name="connsiteX5" fmla="*/ 721859 w 1307415"/>
                  <a:gd name="connsiteY5" fmla="*/ 45720 h 306170"/>
                  <a:gd name="connsiteX6" fmla="*/ 970779 w 1307415"/>
                  <a:gd name="connsiteY6" fmla="*/ 0 h 306170"/>
                  <a:gd name="connsiteX7" fmla="*/ 1024119 w 1307415"/>
                  <a:gd name="connsiteY7" fmla="*/ 33020 h 306170"/>
                  <a:gd name="connsiteX8" fmla="*/ 1186679 w 1307415"/>
                  <a:gd name="connsiteY8" fmla="*/ 12700 h 306170"/>
                  <a:gd name="connsiteX9" fmla="*/ 1278508 w 1307415"/>
                  <a:gd name="connsiteY9" fmla="*/ 2472 h 306170"/>
                  <a:gd name="connsiteX10" fmla="*/ 1307415 w 1307415"/>
                  <a:gd name="connsiteY10" fmla="*/ 290821 h 306170"/>
                  <a:gd name="connsiteX11" fmla="*/ 1097779 w 1307415"/>
                  <a:gd name="connsiteY11" fmla="*/ 304800 h 306170"/>
                  <a:gd name="connsiteX12" fmla="*/ 470399 w 1307415"/>
                  <a:gd name="connsiteY12" fmla="*/ 299719 h 306170"/>
                  <a:gd name="connsiteX13" fmla="*/ 284979 w 1307415"/>
                  <a:gd name="connsiteY13" fmla="*/ 297180 h 306170"/>
                  <a:gd name="connsiteX14" fmla="*/ 0 w 1307415"/>
                  <a:gd name="connsiteY14" fmla="*/ 189221 h 306170"/>
                  <a:gd name="connsiteX0" fmla="*/ 0 w 1307415"/>
                  <a:gd name="connsiteY0" fmla="*/ 189221 h 306170"/>
                  <a:gd name="connsiteX1" fmla="*/ 33987 w 1307415"/>
                  <a:gd name="connsiteY1" fmla="*/ 58352 h 306170"/>
                  <a:gd name="connsiteX2" fmla="*/ 246879 w 1307415"/>
                  <a:gd name="connsiteY2" fmla="*/ 27940 h 306170"/>
                  <a:gd name="connsiteX3" fmla="*/ 338319 w 1307415"/>
                  <a:gd name="connsiteY3" fmla="*/ 50800 h 306170"/>
                  <a:gd name="connsiteX4" fmla="*/ 544059 w 1307415"/>
                  <a:gd name="connsiteY4" fmla="*/ 27940 h 306170"/>
                  <a:gd name="connsiteX5" fmla="*/ 721859 w 1307415"/>
                  <a:gd name="connsiteY5" fmla="*/ 45720 h 306170"/>
                  <a:gd name="connsiteX6" fmla="*/ 970779 w 1307415"/>
                  <a:gd name="connsiteY6" fmla="*/ 0 h 306170"/>
                  <a:gd name="connsiteX7" fmla="*/ 1024119 w 1307415"/>
                  <a:gd name="connsiteY7" fmla="*/ 33020 h 306170"/>
                  <a:gd name="connsiteX8" fmla="*/ 1186679 w 1307415"/>
                  <a:gd name="connsiteY8" fmla="*/ 12700 h 306170"/>
                  <a:gd name="connsiteX9" fmla="*/ 1278508 w 1307415"/>
                  <a:gd name="connsiteY9" fmla="*/ 2472 h 306170"/>
                  <a:gd name="connsiteX10" fmla="*/ 1307415 w 1307415"/>
                  <a:gd name="connsiteY10" fmla="*/ 290821 h 306170"/>
                  <a:gd name="connsiteX11" fmla="*/ 1097779 w 1307415"/>
                  <a:gd name="connsiteY11" fmla="*/ 304800 h 306170"/>
                  <a:gd name="connsiteX12" fmla="*/ 470399 w 1307415"/>
                  <a:gd name="connsiteY12" fmla="*/ 299719 h 306170"/>
                  <a:gd name="connsiteX13" fmla="*/ 284979 w 1307415"/>
                  <a:gd name="connsiteY13" fmla="*/ 297180 h 306170"/>
                  <a:gd name="connsiteX14" fmla="*/ 0 w 1307415"/>
                  <a:gd name="connsiteY14" fmla="*/ 189221 h 30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7415" h="306170">
                    <a:moveTo>
                      <a:pt x="0" y="189221"/>
                    </a:moveTo>
                    <a:cubicBezTo>
                      <a:pt x="11329" y="145598"/>
                      <a:pt x="-10362" y="127375"/>
                      <a:pt x="33987" y="58352"/>
                    </a:cubicBezTo>
                    <a:cubicBezTo>
                      <a:pt x="145591" y="7575"/>
                      <a:pt x="170835" y="30457"/>
                      <a:pt x="246879" y="27940"/>
                    </a:cubicBezTo>
                    <a:cubicBezTo>
                      <a:pt x="277359" y="27093"/>
                      <a:pt x="307839" y="51647"/>
                      <a:pt x="338319" y="50800"/>
                    </a:cubicBezTo>
                    <a:cubicBezTo>
                      <a:pt x="406052" y="49107"/>
                      <a:pt x="476326" y="29633"/>
                      <a:pt x="544059" y="27940"/>
                    </a:cubicBezTo>
                    <a:cubicBezTo>
                      <a:pt x="603326" y="27940"/>
                      <a:pt x="662592" y="45720"/>
                      <a:pt x="721859" y="45720"/>
                    </a:cubicBezTo>
                    <a:cubicBezTo>
                      <a:pt x="801446" y="40640"/>
                      <a:pt x="891192" y="5080"/>
                      <a:pt x="970779" y="0"/>
                    </a:cubicBezTo>
                    <a:cubicBezTo>
                      <a:pt x="991946" y="1693"/>
                      <a:pt x="1002952" y="31327"/>
                      <a:pt x="1024119" y="33020"/>
                    </a:cubicBezTo>
                    <a:cubicBezTo>
                      <a:pt x="1064759" y="28787"/>
                      <a:pt x="1146039" y="16933"/>
                      <a:pt x="1186679" y="12700"/>
                    </a:cubicBezTo>
                    <a:lnTo>
                      <a:pt x="1278508" y="2472"/>
                    </a:lnTo>
                    <a:lnTo>
                      <a:pt x="1307415" y="290821"/>
                    </a:lnTo>
                    <a:cubicBezTo>
                      <a:pt x="1110077" y="306919"/>
                      <a:pt x="1237282" y="303317"/>
                      <a:pt x="1097779" y="304800"/>
                    </a:cubicBezTo>
                    <a:lnTo>
                      <a:pt x="470399" y="299719"/>
                    </a:lnTo>
                    <a:cubicBezTo>
                      <a:pt x="299993" y="300779"/>
                      <a:pt x="362109" y="315173"/>
                      <a:pt x="284979" y="297180"/>
                    </a:cubicBezTo>
                    <a:lnTo>
                      <a:pt x="0" y="189221"/>
                    </a:ln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62" name="Trapèze 1061">
                <a:extLst>
                  <a:ext uri="{FF2B5EF4-FFF2-40B4-BE49-F238E27FC236}">
                    <a16:creationId xmlns:a16="http://schemas.microsoft.com/office/drawing/2014/main" id="{8C4284E1-DB5C-30A8-1CEC-B7DAD91AB824}"/>
                  </a:ext>
                </a:extLst>
              </p:cNvPr>
              <p:cNvSpPr>
                <a:spLocks/>
              </p:cNvSpPr>
              <p:nvPr/>
            </p:nvSpPr>
            <p:spPr>
              <a:xfrm rot="201566">
                <a:off x="1176959" y="22843538"/>
                <a:ext cx="45719" cy="1427156"/>
              </a:xfrm>
              <a:prstGeom prst="trapezoid">
                <a:avLst>
                  <a:gd name="adj" fmla="val 50000"/>
                </a:avLst>
              </a:prstGeom>
              <a:solidFill>
                <a:srgbClr val="861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63" name="Trapèze 1062">
                <a:extLst>
                  <a:ext uri="{FF2B5EF4-FFF2-40B4-BE49-F238E27FC236}">
                    <a16:creationId xmlns:a16="http://schemas.microsoft.com/office/drawing/2014/main" id="{08344ECF-2736-F68F-3A5C-EA6788227C80}"/>
                  </a:ext>
                </a:extLst>
              </p:cNvPr>
              <p:cNvSpPr>
                <a:spLocks/>
              </p:cNvSpPr>
              <p:nvPr/>
            </p:nvSpPr>
            <p:spPr>
              <a:xfrm rot="21352304">
                <a:off x="1778395" y="22843857"/>
                <a:ext cx="45719" cy="1427156"/>
              </a:xfrm>
              <a:prstGeom prst="trapezoid">
                <a:avLst>
                  <a:gd name="adj" fmla="val 50000"/>
                </a:avLst>
              </a:prstGeom>
              <a:solidFill>
                <a:srgbClr val="861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65" name="Trapèze 1064">
                <a:extLst>
                  <a:ext uri="{FF2B5EF4-FFF2-40B4-BE49-F238E27FC236}">
                    <a16:creationId xmlns:a16="http://schemas.microsoft.com/office/drawing/2014/main" id="{B82BD0FE-3154-5502-05FB-67B66BA0ABCE}"/>
                  </a:ext>
                </a:extLst>
              </p:cNvPr>
              <p:cNvSpPr>
                <a:spLocks/>
              </p:cNvSpPr>
              <p:nvPr/>
            </p:nvSpPr>
            <p:spPr>
              <a:xfrm rot="21436203">
                <a:off x="1635225" y="23372979"/>
                <a:ext cx="45719" cy="897249"/>
              </a:xfrm>
              <a:prstGeom prst="trapezoid">
                <a:avLst>
                  <a:gd name="adj" fmla="val 50000"/>
                </a:avLst>
              </a:prstGeom>
              <a:solidFill>
                <a:srgbClr val="861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66" name="Trapèze 1065">
                <a:extLst>
                  <a:ext uri="{FF2B5EF4-FFF2-40B4-BE49-F238E27FC236}">
                    <a16:creationId xmlns:a16="http://schemas.microsoft.com/office/drawing/2014/main" id="{09FF5CA9-6274-CCE9-F99A-6E93FB4C22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9662" y="23373559"/>
                <a:ext cx="45719" cy="897249"/>
              </a:xfrm>
              <a:prstGeom prst="trapezoid">
                <a:avLst>
                  <a:gd name="adj" fmla="val 50000"/>
                </a:avLst>
              </a:prstGeom>
              <a:solidFill>
                <a:srgbClr val="861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68" name="Trapèze 1067">
                <a:extLst>
                  <a:ext uri="{FF2B5EF4-FFF2-40B4-BE49-F238E27FC236}">
                    <a16:creationId xmlns:a16="http://schemas.microsoft.com/office/drawing/2014/main" id="{17C7D924-46A8-316F-D320-03BB272EC2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76127" y="23712672"/>
                <a:ext cx="45719" cy="558136"/>
              </a:xfrm>
              <a:prstGeom prst="trapezoid">
                <a:avLst>
                  <a:gd name="adj" fmla="val 50000"/>
                </a:avLst>
              </a:prstGeom>
              <a:solidFill>
                <a:srgbClr val="861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71" name="Trapèze 12">
                <a:extLst>
                  <a:ext uri="{FF2B5EF4-FFF2-40B4-BE49-F238E27FC236}">
                    <a16:creationId xmlns:a16="http://schemas.microsoft.com/office/drawing/2014/main" id="{D01CF3C2-5C5A-5D6F-3B70-9CF9E06B8C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78133" y="24040801"/>
                <a:ext cx="440669" cy="301298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551268 h 551268"/>
                  <a:gd name="connsiteX1" fmla="*/ 61277 w 466397"/>
                  <a:gd name="connsiteY1" fmla="*/ 95848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74171 w 466397"/>
                  <a:gd name="connsiteY3" fmla="*/ 86650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95970 w 466397"/>
                  <a:gd name="connsiteY3" fmla="*/ 69106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455422">
                    <a:moveTo>
                      <a:pt x="0" y="455422"/>
                    </a:moveTo>
                    <a:cubicBezTo>
                      <a:pt x="20426" y="303615"/>
                      <a:pt x="-15603" y="131653"/>
                      <a:pt x="61277" y="2"/>
                    </a:cubicBezTo>
                    <a:cubicBezTo>
                      <a:pt x="103361" y="-461"/>
                      <a:pt x="160329" y="69437"/>
                      <a:pt x="202413" y="68974"/>
                    </a:cubicBezTo>
                    <a:cubicBezTo>
                      <a:pt x="266932" y="68974"/>
                      <a:pt x="301208" y="43059"/>
                      <a:pt x="395970" y="68974"/>
                    </a:cubicBezTo>
                    <a:cubicBezTo>
                      <a:pt x="405032" y="101531"/>
                      <a:pt x="441588" y="178521"/>
                      <a:pt x="450650" y="211078"/>
                    </a:cubicBezTo>
                    <a:lnTo>
                      <a:pt x="466397" y="455422"/>
                    </a:lnTo>
                    <a:lnTo>
                      <a:pt x="0" y="455422"/>
                    </a:ln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73" name="Trapèze 12">
                <a:extLst>
                  <a:ext uri="{FF2B5EF4-FFF2-40B4-BE49-F238E27FC236}">
                    <a16:creationId xmlns:a16="http://schemas.microsoft.com/office/drawing/2014/main" id="{16DFB1DF-970C-6D79-A4C2-26F5AC2CEDA4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2362580" y="24051490"/>
                <a:ext cx="404620" cy="228366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551268 h 551268"/>
                  <a:gd name="connsiteX1" fmla="*/ 61277 w 466397"/>
                  <a:gd name="connsiteY1" fmla="*/ 95848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74171 w 466397"/>
                  <a:gd name="connsiteY3" fmla="*/ 86650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95970 w 466397"/>
                  <a:gd name="connsiteY3" fmla="*/ 69106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455422">
                    <a:moveTo>
                      <a:pt x="0" y="455422"/>
                    </a:moveTo>
                    <a:cubicBezTo>
                      <a:pt x="20426" y="303615"/>
                      <a:pt x="-15603" y="131653"/>
                      <a:pt x="61277" y="2"/>
                    </a:cubicBezTo>
                    <a:cubicBezTo>
                      <a:pt x="103361" y="-461"/>
                      <a:pt x="160329" y="69437"/>
                      <a:pt x="202413" y="68974"/>
                    </a:cubicBezTo>
                    <a:cubicBezTo>
                      <a:pt x="266932" y="68974"/>
                      <a:pt x="301208" y="43059"/>
                      <a:pt x="395970" y="68974"/>
                    </a:cubicBezTo>
                    <a:cubicBezTo>
                      <a:pt x="405032" y="101531"/>
                      <a:pt x="441588" y="178521"/>
                      <a:pt x="450650" y="211078"/>
                    </a:cubicBezTo>
                    <a:lnTo>
                      <a:pt x="466397" y="455422"/>
                    </a:lnTo>
                    <a:lnTo>
                      <a:pt x="0" y="455422"/>
                    </a:ln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76" name="Trapèze 12">
                <a:extLst>
                  <a:ext uri="{FF2B5EF4-FFF2-40B4-BE49-F238E27FC236}">
                    <a16:creationId xmlns:a16="http://schemas.microsoft.com/office/drawing/2014/main" id="{CFE66D8B-7604-B0D2-069D-A689C686F523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80662" y="24057132"/>
                <a:ext cx="265439" cy="234567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551268 h 551268"/>
                  <a:gd name="connsiteX1" fmla="*/ 61277 w 466397"/>
                  <a:gd name="connsiteY1" fmla="*/ 95848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74171 w 466397"/>
                  <a:gd name="connsiteY3" fmla="*/ 86650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95970 w 466397"/>
                  <a:gd name="connsiteY3" fmla="*/ 69106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455422">
                    <a:moveTo>
                      <a:pt x="0" y="455422"/>
                    </a:moveTo>
                    <a:cubicBezTo>
                      <a:pt x="20426" y="303615"/>
                      <a:pt x="-15603" y="131653"/>
                      <a:pt x="61277" y="2"/>
                    </a:cubicBezTo>
                    <a:cubicBezTo>
                      <a:pt x="103361" y="-461"/>
                      <a:pt x="160329" y="69437"/>
                      <a:pt x="202413" y="68974"/>
                    </a:cubicBezTo>
                    <a:cubicBezTo>
                      <a:pt x="266932" y="68974"/>
                      <a:pt x="301208" y="43059"/>
                      <a:pt x="395970" y="68974"/>
                    </a:cubicBezTo>
                    <a:cubicBezTo>
                      <a:pt x="405032" y="101531"/>
                      <a:pt x="441588" y="178521"/>
                      <a:pt x="450650" y="211078"/>
                    </a:cubicBezTo>
                    <a:lnTo>
                      <a:pt x="466397" y="455422"/>
                    </a:lnTo>
                    <a:lnTo>
                      <a:pt x="0" y="455422"/>
                    </a:ln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77" name="Trapèze 12">
                <a:extLst>
                  <a:ext uri="{FF2B5EF4-FFF2-40B4-BE49-F238E27FC236}">
                    <a16:creationId xmlns:a16="http://schemas.microsoft.com/office/drawing/2014/main" id="{3619D8E2-8A6B-538A-7260-65DBFA0D42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127145" y="23894892"/>
                <a:ext cx="229252" cy="428454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551268 h 551268"/>
                  <a:gd name="connsiteX1" fmla="*/ 61277 w 466397"/>
                  <a:gd name="connsiteY1" fmla="*/ 95848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74171 w 466397"/>
                  <a:gd name="connsiteY3" fmla="*/ 86650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95970 w 466397"/>
                  <a:gd name="connsiteY3" fmla="*/ 69106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455422">
                    <a:moveTo>
                      <a:pt x="0" y="455422"/>
                    </a:moveTo>
                    <a:cubicBezTo>
                      <a:pt x="20426" y="303615"/>
                      <a:pt x="-15603" y="131653"/>
                      <a:pt x="61277" y="2"/>
                    </a:cubicBezTo>
                    <a:cubicBezTo>
                      <a:pt x="103361" y="-461"/>
                      <a:pt x="160329" y="69437"/>
                      <a:pt x="202413" y="68974"/>
                    </a:cubicBezTo>
                    <a:cubicBezTo>
                      <a:pt x="266932" y="68974"/>
                      <a:pt x="301208" y="43059"/>
                      <a:pt x="395970" y="68974"/>
                    </a:cubicBezTo>
                    <a:cubicBezTo>
                      <a:pt x="405032" y="101531"/>
                      <a:pt x="441588" y="178521"/>
                      <a:pt x="450650" y="211078"/>
                    </a:cubicBezTo>
                    <a:lnTo>
                      <a:pt x="466397" y="455422"/>
                    </a:lnTo>
                    <a:lnTo>
                      <a:pt x="0" y="455422"/>
                    </a:ln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79" name="Trapèze 12">
                <a:extLst>
                  <a:ext uri="{FF2B5EF4-FFF2-40B4-BE49-F238E27FC236}">
                    <a16:creationId xmlns:a16="http://schemas.microsoft.com/office/drawing/2014/main" id="{77C05386-614E-CAEF-F0A1-DA3638006D12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604983" y="24353354"/>
                <a:ext cx="466397" cy="91525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551268">
                    <a:moveTo>
                      <a:pt x="0" y="551268"/>
                    </a:moveTo>
                    <a:lnTo>
                      <a:pt x="88416" y="159504"/>
                    </a:lnTo>
                    <a:cubicBezTo>
                      <a:pt x="130500" y="159041"/>
                      <a:pt x="174488" y="463"/>
                      <a:pt x="216572" y="0"/>
                    </a:cubicBezTo>
                    <a:lnTo>
                      <a:pt x="374171" y="182364"/>
                    </a:lnTo>
                    <a:cubicBezTo>
                      <a:pt x="383233" y="214921"/>
                      <a:pt x="411345" y="245573"/>
                      <a:pt x="420407" y="278130"/>
                    </a:cubicBezTo>
                    <a:lnTo>
                      <a:pt x="466397" y="551268"/>
                    </a:lnTo>
                    <a:lnTo>
                      <a:pt x="0" y="551268"/>
                    </a:lnTo>
                    <a:close/>
                  </a:path>
                </a:pathLst>
              </a:custGeom>
              <a:solidFill>
                <a:srgbClr val="5210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1081" name="Trapèze 12">
                <a:extLst>
                  <a:ext uri="{FF2B5EF4-FFF2-40B4-BE49-F238E27FC236}">
                    <a16:creationId xmlns:a16="http://schemas.microsoft.com/office/drawing/2014/main" id="{82034894-4A8D-96C8-AA7F-9E02ACE5C796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1875425" y="24334744"/>
                <a:ext cx="440669" cy="100171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551268 h 551268"/>
                  <a:gd name="connsiteX1" fmla="*/ 61277 w 466397"/>
                  <a:gd name="connsiteY1" fmla="*/ 95848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74171 w 466397"/>
                  <a:gd name="connsiteY3" fmla="*/ 86650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95970 w 466397"/>
                  <a:gd name="connsiteY3" fmla="*/ 69106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455422">
                    <a:moveTo>
                      <a:pt x="0" y="455422"/>
                    </a:moveTo>
                    <a:cubicBezTo>
                      <a:pt x="20426" y="303615"/>
                      <a:pt x="-15603" y="131653"/>
                      <a:pt x="61277" y="2"/>
                    </a:cubicBezTo>
                    <a:cubicBezTo>
                      <a:pt x="103361" y="-461"/>
                      <a:pt x="160329" y="69437"/>
                      <a:pt x="202413" y="68974"/>
                    </a:cubicBezTo>
                    <a:cubicBezTo>
                      <a:pt x="266932" y="68974"/>
                      <a:pt x="301208" y="43059"/>
                      <a:pt x="395970" y="68974"/>
                    </a:cubicBezTo>
                    <a:cubicBezTo>
                      <a:pt x="405032" y="101531"/>
                      <a:pt x="441588" y="178521"/>
                      <a:pt x="450650" y="211078"/>
                    </a:cubicBezTo>
                    <a:lnTo>
                      <a:pt x="466397" y="455422"/>
                    </a:lnTo>
                    <a:lnTo>
                      <a:pt x="0" y="455422"/>
                    </a:lnTo>
                    <a:close/>
                  </a:path>
                </a:pathLst>
              </a:custGeom>
              <a:solidFill>
                <a:srgbClr val="5210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82" name="Trapèze 12">
                <a:extLst>
                  <a:ext uri="{FF2B5EF4-FFF2-40B4-BE49-F238E27FC236}">
                    <a16:creationId xmlns:a16="http://schemas.microsoft.com/office/drawing/2014/main" id="{3E152A7A-57B3-5813-A06F-776286BDA9B9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2435860" y="24254938"/>
                <a:ext cx="703040" cy="60677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551268 h 551268"/>
                  <a:gd name="connsiteX1" fmla="*/ 61277 w 466397"/>
                  <a:gd name="connsiteY1" fmla="*/ 95848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74171 w 466397"/>
                  <a:gd name="connsiteY3" fmla="*/ 86650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95970 w 466397"/>
                  <a:gd name="connsiteY3" fmla="*/ 69106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455422">
                    <a:moveTo>
                      <a:pt x="0" y="455422"/>
                    </a:moveTo>
                    <a:cubicBezTo>
                      <a:pt x="20426" y="303615"/>
                      <a:pt x="-15603" y="131653"/>
                      <a:pt x="61277" y="2"/>
                    </a:cubicBezTo>
                    <a:cubicBezTo>
                      <a:pt x="103361" y="-461"/>
                      <a:pt x="160329" y="69437"/>
                      <a:pt x="202413" y="68974"/>
                    </a:cubicBezTo>
                    <a:cubicBezTo>
                      <a:pt x="266932" y="68974"/>
                      <a:pt x="301208" y="43059"/>
                      <a:pt x="395970" y="68974"/>
                    </a:cubicBezTo>
                    <a:cubicBezTo>
                      <a:pt x="405032" y="101531"/>
                      <a:pt x="441588" y="178521"/>
                      <a:pt x="450650" y="211078"/>
                    </a:cubicBezTo>
                    <a:lnTo>
                      <a:pt x="466397" y="455422"/>
                    </a:lnTo>
                    <a:lnTo>
                      <a:pt x="0" y="455422"/>
                    </a:lnTo>
                    <a:close/>
                  </a:path>
                </a:pathLst>
              </a:custGeom>
              <a:solidFill>
                <a:srgbClr val="5210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75" name="Trapèze 12">
                <a:extLst>
                  <a:ext uri="{FF2B5EF4-FFF2-40B4-BE49-F238E27FC236}">
                    <a16:creationId xmlns:a16="http://schemas.microsoft.com/office/drawing/2014/main" id="{BC102197-5E47-C551-44C0-8EBE8C98023C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2297470" y="24164654"/>
                <a:ext cx="235168" cy="132170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551268 h 551268"/>
                  <a:gd name="connsiteX1" fmla="*/ 61277 w 466397"/>
                  <a:gd name="connsiteY1" fmla="*/ 95848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74171 w 466397"/>
                  <a:gd name="connsiteY3" fmla="*/ 86650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95970 w 466397"/>
                  <a:gd name="connsiteY3" fmla="*/ 69106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455422">
                    <a:moveTo>
                      <a:pt x="0" y="455422"/>
                    </a:moveTo>
                    <a:cubicBezTo>
                      <a:pt x="20426" y="303615"/>
                      <a:pt x="-15603" y="131653"/>
                      <a:pt x="61277" y="2"/>
                    </a:cubicBezTo>
                    <a:cubicBezTo>
                      <a:pt x="103361" y="-461"/>
                      <a:pt x="160329" y="69437"/>
                      <a:pt x="202413" y="68974"/>
                    </a:cubicBezTo>
                    <a:cubicBezTo>
                      <a:pt x="266932" y="68974"/>
                      <a:pt x="301208" y="43059"/>
                      <a:pt x="395970" y="68974"/>
                    </a:cubicBezTo>
                    <a:cubicBezTo>
                      <a:pt x="405032" y="101531"/>
                      <a:pt x="441588" y="178521"/>
                      <a:pt x="450650" y="211078"/>
                    </a:cubicBezTo>
                    <a:lnTo>
                      <a:pt x="466397" y="455422"/>
                    </a:lnTo>
                    <a:lnTo>
                      <a:pt x="0" y="455422"/>
                    </a:ln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83" name="Trapèze 12">
                <a:extLst>
                  <a:ext uri="{FF2B5EF4-FFF2-40B4-BE49-F238E27FC236}">
                    <a16:creationId xmlns:a16="http://schemas.microsoft.com/office/drawing/2014/main" id="{0B4A1A39-BE27-29BF-5BC7-BFC09540A544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2297470" y="24288307"/>
                <a:ext cx="235168" cy="85260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551268 h 551268"/>
                  <a:gd name="connsiteX1" fmla="*/ 61277 w 466397"/>
                  <a:gd name="connsiteY1" fmla="*/ 95848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74171 w 466397"/>
                  <a:gd name="connsiteY3" fmla="*/ 86650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95970 w 466397"/>
                  <a:gd name="connsiteY3" fmla="*/ 69106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455422">
                    <a:moveTo>
                      <a:pt x="0" y="455422"/>
                    </a:moveTo>
                    <a:cubicBezTo>
                      <a:pt x="20426" y="303615"/>
                      <a:pt x="-15603" y="131653"/>
                      <a:pt x="61277" y="2"/>
                    </a:cubicBezTo>
                    <a:cubicBezTo>
                      <a:pt x="103361" y="-461"/>
                      <a:pt x="160329" y="69437"/>
                      <a:pt x="202413" y="68974"/>
                    </a:cubicBezTo>
                    <a:cubicBezTo>
                      <a:pt x="266932" y="68974"/>
                      <a:pt x="301208" y="43059"/>
                      <a:pt x="395970" y="68974"/>
                    </a:cubicBezTo>
                    <a:cubicBezTo>
                      <a:pt x="405032" y="101531"/>
                      <a:pt x="441588" y="178521"/>
                      <a:pt x="450650" y="211078"/>
                    </a:cubicBezTo>
                    <a:lnTo>
                      <a:pt x="466397" y="455422"/>
                    </a:lnTo>
                    <a:lnTo>
                      <a:pt x="0" y="455422"/>
                    </a:lnTo>
                    <a:close/>
                  </a:path>
                </a:pathLst>
              </a:custGeom>
              <a:solidFill>
                <a:srgbClr val="5210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084" name="Trapèze 12">
                <a:extLst>
                  <a:ext uri="{FF2B5EF4-FFF2-40B4-BE49-F238E27FC236}">
                    <a16:creationId xmlns:a16="http://schemas.microsoft.com/office/drawing/2014/main" id="{77D17307-7E5D-CA18-F10C-ACAA70565431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-243433" y="24254935"/>
                <a:ext cx="928709" cy="114376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551268 h 551268"/>
                  <a:gd name="connsiteX1" fmla="*/ 61277 w 466397"/>
                  <a:gd name="connsiteY1" fmla="*/ 95848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74171 w 466397"/>
                  <a:gd name="connsiteY3" fmla="*/ 86650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554 h 455554"/>
                  <a:gd name="connsiteX1" fmla="*/ 61277 w 466397"/>
                  <a:gd name="connsiteY1" fmla="*/ 134 h 455554"/>
                  <a:gd name="connsiteX2" fmla="*/ 238705 w 466397"/>
                  <a:gd name="connsiteY2" fmla="*/ 134 h 455554"/>
                  <a:gd name="connsiteX3" fmla="*/ 395970 w 466397"/>
                  <a:gd name="connsiteY3" fmla="*/ 69106 h 455554"/>
                  <a:gd name="connsiteX4" fmla="*/ 420407 w 466397"/>
                  <a:gd name="connsiteY4" fmla="*/ 182416 h 455554"/>
                  <a:gd name="connsiteX5" fmla="*/ 466397 w 466397"/>
                  <a:gd name="connsiteY5" fmla="*/ 455554 h 455554"/>
                  <a:gd name="connsiteX6" fmla="*/ 0 w 466397"/>
                  <a:gd name="connsiteY6" fmla="*/ 455554 h 455554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20407 w 466397"/>
                  <a:gd name="connsiteY4" fmla="*/ 182284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  <a:gd name="connsiteX0" fmla="*/ 0 w 466397"/>
                  <a:gd name="connsiteY0" fmla="*/ 455422 h 455422"/>
                  <a:gd name="connsiteX1" fmla="*/ 61277 w 466397"/>
                  <a:gd name="connsiteY1" fmla="*/ 2 h 455422"/>
                  <a:gd name="connsiteX2" fmla="*/ 202413 w 466397"/>
                  <a:gd name="connsiteY2" fmla="*/ 68974 h 455422"/>
                  <a:gd name="connsiteX3" fmla="*/ 395970 w 466397"/>
                  <a:gd name="connsiteY3" fmla="*/ 68974 h 455422"/>
                  <a:gd name="connsiteX4" fmla="*/ 450650 w 466397"/>
                  <a:gd name="connsiteY4" fmla="*/ 211078 h 455422"/>
                  <a:gd name="connsiteX5" fmla="*/ 466397 w 466397"/>
                  <a:gd name="connsiteY5" fmla="*/ 455422 h 455422"/>
                  <a:gd name="connsiteX6" fmla="*/ 0 w 466397"/>
                  <a:gd name="connsiteY6" fmla="*/ 455422 h 45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455422">
                    <a:moveTo>
                      <a:pt x="0" y="455422"/>
                    </a:moveTo>
                    <a:cubicBezTo>
                      <a:pt x="20426" y="303615"/>
                      <a:pt x="-15603" y="131653"/>
                      <a:pt x="61277" y="2"/>
                    </a:cubicBezTo>
                    <a:cubicBezTo>
                      <a:pt x="103361" y="-461"/>
                      <a:pt x="160329" y="69437"/>
                      <a:pt x="202413" y="68974"/>
                    </a:cubicBezTo>
                    <a:cubicBezTo>
                      <a:pt x="266932" y="68974"/>
                      <a:pt x="301208" y="43059"/>
                      <a:pt x="395970" y="68974"/>
                    </a:cubicBezTo>
                    <a:cubicBezTo>
                      <a:pt x="405032" y="101531"/>
                      <a:pt x="441588" y="178521"/>
                      <a:pt x="450650" y="211078"/>
                    </a:cubicBezTo>
                    <a:lnTo>
                      <a:pt x="466397" y="455422"/>
                    </a:lnTo>
                    <a:lnTo>
                      <a:pt x="0" y="455422"/>
                    </a:lnTo>
                    <a:close/>
                  </a:path>
                </a:pathLst>
              </a:custGeom>
              <a:solidFill>
                <a:srgbClr val="5210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sp>
            <p:nvSpPr>
              <p:cNvPr id="13" name="Trapèze 12">
                <a:extLst>
                  <a:ext uri="{FF2B5EF4-FFF2-40B4-BE49-F238E27FC236}">
                    <a16:creationId xmlns:a16="http://schemas.microsoft.com/office/drawing/2014/main" id="{FCB893CE-D379-6D08-76AC-16CCEE560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4983" y="24064933"/>
                <a:ext cx="466397" cy="292645"/>
              </a:xfrm>
              <a:custGeom>
                <a:avLst/>
                <a:gdLst>
                  <a:gd name="connsiteX0" fmla="*/ 0 w 466397"/>
                  <a:gd name="connsiteY0" fmla="*/ 368904 h 368904"/>
                  <a:gd name="connsiteX1" fmla="*/ 92226 w 466397"/>
                  <a:gd name="connsiteY1" fmla="*/ 0 h 368904"/>
                  <a:gd name="connsiteX2" fmla="*/ 374171 w 466397"/>
                  <a:gd name="connsiteY2" fmla="*/ 0 h 368904"/>
                  <a:gd name="connsiteX3" fmla="*/ 466397 w 466397"/>
                  <a:gd name="connsiteY3" fmla="*/ 368904 h 368904"/>
                  <a:gd name="connsiteX4" fmla="*/ 0 w 466397"/>
                  <a:gd name="connsiteY4" fmla="*/ 368904 h 368904"/>
                  <a:gd name="connsiteX0" fmla="*/ 0 w 466397"/>
                  <a:gd name="connsiteY0" fmla="*/ 551268 h 551268"/>
                  <a:gd name="connsiteX1" fmla="*/ 92226 w 466397"/>
                  <a:gd name="connsiteY1" fmla="*/ 18236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66397 w 466397"/>
                  <a:gd name="connsiteY4" fmla="*/ 551268 h 551268"/>
                  <a:gd name="connsiteX5" fmla="*/ 0 w 466397"/>
                  <a:gd name="connsiteY5" fmla="*/ 551268 h 551268"/>
                  <a:gd name="connsiteX0" fmla="*/ 0 w 466397"/>
                  <a:gd name="connsiteY0" fmla="*/ 551268 h 551268"/>
                  <a:gd name="connsiteX1" fmla="*/ 88416 w 466397"/>
                  <a:gd name="connsiteY1" fmla="*/ 159504 h 551268"/>
                  <a:gd name="connsiteX2" fmla="*/ 216572 w 466397"/>
                  <a:gd name="connsiteY2" fmla="*/ 0 h 551268"/>
                  <a:gd name="connsiteX3" fmla="*/ 374171 w 466397"/>
                  <a:gd name="connsiteY3" fmla="*/ 182364 h 551268"/>
                  <a:gd name="connsiteX4" fmla="*/ 420407 w 466397"/>
                  <a:gd name="connsiteY4" fmla="*/ 278130 h 551268"/>
                  <a:gd name="connsiteX5" fmla="*/ 466397 w 466397"/>
                  <a:gd name="connsiteY5" fmla="*/ 551268 h 551268"/>
                  <a:gd name="connsiteX6" fmla="*/ 0 w 466397"/>
                  <a:gd name="connsiteY6" fmla="*/ 551268 h 55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97" h="551268">
                    <a:moveTo>
                      <a:pt x="0" y="551268"/>
                    </a:moveTo>
                    <a:lnTo>
                      <a:pt x="88416" y="159504"/>
                    </a:lnTo>
                    <a:cubicBezTo>
                      <a:pt x="130500" y="159041"/>
                      <a:pt x="174488" y="463"/>
                      <a:pt x="216572" y="0"/>
                    </a:cubicBezTo>
                    <a:lnTo>
                      <a:pt x="374171" y="182364"/>
                    </a:lnTo>
                    <a:cubicBezTo>
                      <a:pt x="383233" y="214921"/>
                      <a:pt x="411345" y="245573"/>
                      <a:pt x="420407" y="278130"/>
                    </a:cubicBezTo>
                    <a:lnTo>
                      <a:pt x="466397" y="551268"/>
                    </a:lnTo>
                    <a:lnTo>
                      <a:pt x="0" y="551268"/>
                    </a:ln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C2B338A-85C1-036E-8E22-6894DF387EBA}"/>
                </a:ext>
              </a:extLst>
            </p:cNvPr>
            <p:cNvSpPr txBox="1">
              <a:spLocks/>
            </p:cNvSpPr>
            <p:nvPr/>
          </p:nvSpPr>
          <p:spPr>
            <a:xfrm>
              <a:off x="733011" y="22941488"/>
              <a:ext cx="704366" cy="220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49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R-Type</a:t>
              </a:r>
              <a:endParaRPr lang="en-US" sz="775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  <p:pic>
          <p:nvPicPr>
            <p:cNvPr id="1078" name="Image 1077">
              <a:extLst>
                <a:ext uri="{FF2B5EF4-FFF2-40B4-BE49-F238E27FC236}">
                  <a16:creationId xmlns:a16="http://schemas.microsoft.com/office/drawing/2014/main" id="{BFCC3CED-CCE3-B3B0-E886-32666A503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142" y="25560806"/>
              <a:ext cx="2543513" cy="1430726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085" name="Image 1084" descr="Une image contenant capture d’écran, fer à cheval, nuit&#10;&#10;Description générée automatiquement">
              <a:extLst>
                <a:ext uri="{FF2B5EF4-FFF2-40B4-BE49-F238E27FC236}">
                  <a16:creationId xmlns:a16="http://schemas.microsoft.com/office/drawing/2014/main" id="{65886ADA-F9E0-F855-DC28-D0B29921B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792" y="27014362"/>
              <a:ext cx="1609865" cy="1005851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1184" name="ZoneTexte 1183">
              <a:extLst>
                <a:ext uri="{FF2B5EF4-FFF2-40B4-BE49-F238E27FC236}">
                  <a16:creationId xmlns:a16="http://schemas.microsoft.com/office/drawing/2014/main" id="{5123862B-9065-145F-A105-E0A2B7DFE746}"/>
                </a:ext>
              </a:extLst>
            </p:cNvPr>
            <p:cNvSpPr txBox="1">
              <a:spLocks/>
            </p:cNvSpPr>
            <p:nvPr/>
          </p:nvSpPr>
          <p:spPr>
            <a:xfrm>
              <a:off x="13085" y="23522594"/>
              <a:ext cx="1060802" cy="41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2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Multiplayer version of the R-Type retro game</a:t>
              </a:r>
              <a:endParaRPr lang="en-US" sz="258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  <p:sp>
          <p:nvSpPr>
            <p:cNvPr id="1195" name="ZoneTexte 1194">
              <a:extLst>
                <a:ext uri="{FF2B5EF4-FFF2-40B4-BE49-F238E27FC236}">
                  <a16:creationId xmlns:a16="http://schemas.microsoft.com/office/drawing/2014/main" id="{B98AD5C3-9D58-436E-13DA-00A7EA328496}"/>
                </a:ext>
              </a:extLst>
            </p:cNvPr>
            <p:cNvSpPr txBox="1">
              <a:spLocks/>
            </p:cNvSpPr>
            <p:nvPr/>
          </p:nvSpPr>
          <p:spPr>
            <a:xfrm>
              <a:off x="-36067" y="24233621"/>
              <a:ext cx="1046085" cy="539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2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3D shooter game with handmade models, level, light and particle effects</a:t>
              </a:r>
              <a:endParaRPr lang="en-US" sz="258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  <p:sp>
          <p:nvSpPr>
            <p:cNvPr id="1238" name="ZoneTexte 1237">
              <a:extLst>
                <a:ext uri="{FF2B5EF4-FFF2-40B4-BE49-F238E27FC236}">
                  <a16:creationId xmlns:a16="http://schemas.microsoft.com/office/drawing/2014/main" id="{9AEA44E4-3C6A-475A-8640-D256BD3325C7}"/>
                </a:ext>
              </a:extLst>
            </p:cNvPr>
            <p:cNvSpPr txBox="1">
              <a:spLocks/>
            </p:cNvSpPr>
            <p:nvPr/>
          </p:nvSpPr>
          <p:spPr>
            <a:xfrm>
              <a:off x="1873671" y="23504658"/>
              <a:ext cx="878505" cy="89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2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From scratch Entity Component System (ECS) made in C++ with </a:t>
              </a:r>
              <a:r>
                <a:rPr lang="en-US" sz="1162" dirty="0" err="1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raylib</a:t>
              </a:r>
              <a:r>
                <a:rPr lang="en-US" sz="1162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 for graphics</a:t>
              </a:r>
              <a:endParaRPr lang="en-US" sz="258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  <p:grpSp>
          <p:nvGrpSpPr>
            <p:cNvPr id="1266" name="Groupe 1265">
              <a:extLst>
                <a:ext uri="{FF2B5EF4-FFF2-40B4-BE49-F238E27FC236}">
                  <a16:creationId xmlns:a16="http://schemas.microsoft.com/office/drawing/2014/main" id="{261E085A-A20D-CA43-8ACF-87831CA022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85453" y="27145252"/>
              <a:ext cx="930890" cy="800816"/>
              <a:chOff x="83142" y="27155053"/>
              <a:chExt cx="930890" cy="800816"/>
            </a:xfrm>
          </p:grpSpPr>
          <p:pic>
            <p:nvPicPr>
              <p:cNvPr id="20" name="Image 19" descr="Une image contenant motif, carré, conception, Symétrie&#10;&#10;Description générée automatiquement">
                <a:hlinkClick r:id="rId17"/>
                <a:extLst>
                  <a:ext uri="{FF2B5EF4-FFF2-40B4-BE49-F238E27FC236}">
                    <a16:creationId xmlns:a16="http://schemas.microsoft.com/office/drawing/2014/main" id="{58505D70-46FD-1201-A15D-BF5576AF3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730" y="27155053"/>
                <a:ext cx="600938" cy="600938"/>
              </a:xfrm>
              <a:prstGeom prst="rect">
                <a:avLst/>
              </a:prstGeom>
            </p:spPr>
          </p:pic>
          <p:sp>
            <p:nvSpPr>
              <p:cNvPr id="1258" name="ZoneTexte 1257">
                <a:extLst>
                  <a:ext uri="{FF2B5EF4-FFF2-40B4-BE49-F238E27FC236}">
                    <a16:creationId xmlns:a16="http://schemas.microsoft.com/office/drawing/2014/main" id="{5597AEE4-B187-D15C-31B5-AEBA5E355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42" y="27774820"/>
                <a:ext cx="930890" cy="181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62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See the game</a:t>
                </a:r>
                <a:endParaRPr lang="en-US" sz="258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endParaRPr>
              </a:p>
            </p:txBody>
          </p:sp>
        </p:grpSp>
      </p:grpSp>
      <p:grpSp>
        <p:nvGrpSpPr>
          <p:cNvPr id="1572" name="### JELLY CRUSH">
            <a:extLst>
              <a:ext uri="{FF2B5EF4-FFF2-40B4-BE49-F238E27FC236}">
                <a16:creationId xmlns:a16="http://schemas.microsoft.com/office/drawing/2014/main" id="{0A7A0255-1A6B-A23C-9C12-97E7480F145F}"/>
              </a:ext>
            </a:extLst>
          </p:cNvPr>
          <p:cNvGrpSpPr/>
          <p:nvPr/>
        </p:nvGrpSpPr>
        <p:grpSpPr>
          <a:xfrm>
            <a:off x="-211424" y="36680260"/>
            <a:ext cx="4494058" cy="9458118"/>
            <a:chOff x="-207844" y="28073665"/>
            <a:chExt cx="3062581" cy="6445457"/>
          </a:xfrm>
        </p:grpSpPr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419E07BA-CC6F-AA77-A742-3741D439B7AC}"/>
                </a:ext>
              </a:extLst>
            </p:cNvPr>
            <p:cNvSpPr/>
            <p:nvPr/>
          </p:nvSpPr>
          <p:spPr>
            <a:xfrm>
              <a:off x="-57334" y="32881312"/>
              <a:ext cx="2815007" cy="1637810"/>
            </a:xfrm>
            <a:prstGeom prst="rect">
              <a:avLst/>
            </a:prstGeom>
            <a:gradFill flip="none" rotWithShape="1">
              <a:gsLst>
                <a:gs pos="55000">
                  <a:srgbClr val="272E44"/>
                </a:gs>
                <a:gs pos="0">
                  <a:srgbClr val="31121B"/>
                </a:gs>
                <a:gs pos="100000">
                  <a:srgbClr val="1F426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245" name="Rectangle 1243">
              <a:extLst>
                <a:ext uri="{FF2B5EF4-FFF2-40B4-BE49-F238E27FC236}">
                  <a16:creationId xmlns:a16="http://schemas.microsoft.com/office/drawing/2014/main" id="{F3870AC3-FCD7-9FB8-7308-59E0270A3B99}"/>
                </a:ext>
              </a:extLst>
            </p:cNvPr>
            <p:cNvSpPr/>
            <p:nvPr/>
          </p:nvSpPr>
          <p:spPr>
            <a:xfrm flipH="1">
              <a:off x="535232" y="28368278"/>
              <a:ext cx="477261" cy="4470768"/>
            </a:xfrm>
            <a:custGeom>
              <a:avLst/>
              <a:gdLst>
                <a:gd name="connsiteX0" fmla="*/ 0 w 342474"/>
                <a:gd name="connsiteY0" fmla="*/ 0 h 3833248"/>
                <a:gd name="connsiteX1" fmla="*/ 342474 w 342474"/>
                <a:gd name="connsiteY1" fmla="*/ 0 h 3833248"/>
                <a:gd name="connsiteX2" fmla="*/ 342474 w 342474"/>
                <a:gd name="connsiteY2" fmla="*/ 3833248 h 3833248"/>
                <a:gd name="connsiteX3" fmla="*/ 0 w 342474"/>
                <a:gd name="connsiteY3" fmla="*/ 3833248 h 3833248"/>
                <a:gd name="connsiteX4" fmla="*/ 0 w 342474"/>
                <a:gd name="connsiteY4" fmla="*/ 0 h 3833248"/>
                <a:gd name="connsiteX0" fmla="*/ 58 w 342532"/>
                <a:gd name="connsiteY0" fmla="*/ 0 h 3833248"/>
                <a:gd name="connsiteX1" fmla="*/ 342532 w 342532"/>
                <a:gd name="connsiteY1" fmla="*/ 0 h 3833248"/>
                <a:gd name="connsiteX2" fmla="*/ 342532 w 342532"/>
                <a:gd name="connsiteY2" fmla="*/ 3833248 h 3833248"/>
                <a:gd name="connsiteX3" fmla="*/ 58 w 342532"/>
                <a:gd name="connsiteY3" fmla="*/ 3833248 h 3833248"/>
                <a:gd name="connsiteX4" fmla="*/ 127463 w 342532"/>
                <a:gd name="connsiteY4" fmla="*/ 2633086 h 3833248"/>
                <a:gd name="connsiteX5" fmla="*/ 58 w 342532"/>
                <a:gd name="connsiteY5" fmla="*/ 0 h 3833248"/>
                <a:gd name="connsiteX0" fmla="*/ 58 w 342532"/>
                <a:gd name="connsiteY0" fmla="*/ 0 h 3833248"/>
                <a:gd name="connsiteX1" fmla="*/ 342532 w 342532"/>
                <a:gd name="connsiteY1" fmla="*/ 0 h 3833248"/>
                <a:gd name="connsiteX2" fmla="*/ 342532 w 342532"/>
                <a:gd name="connsiteY2" fmla="*/ 3833248 h 3833248"/>
                <a:gd name="connsiteX3" fmla="*/ 58 w 342532"/>
                <a:gd name="connsiteY3" fmla="*/ 3833248 h 3833248"/>
                <a:gd name="connsiteX4" fmla="*/ 127463 w 342532"/>
                <a:gd name="connsiteY4" fmla="*/ 2633086 h 3833248"/>
                <a:gd name="connsiteX5" fmla="*/ 147783 w 342532"/>
                <a:gd name="connsiteY5" fmla="*/ 1398646 h 3833248"/>
                <a:gd name="connsiteX6" fmla="*/ 58 w 342532"/>
                <a:gd name="connsiteY6" fmla="*/ 0 h 3833248"/>
                <a:gd name="connsiteX0" fmla="*/ 58 w 342532"/>
                <a:gd name="connsiteY0" fmla="*/ 0 h 3833248"/>
                <a:gd name="connsiteX1" fmla="*/ 342532 w 342532"/>
                <a:gd name="connsiteY1" fmla="*/ 0 h 3833248"/>
                <a:gd name="connsiteX2" fmla="*/ 342532 w 342532"/>
                <a:gd name="connsiteY2" fmla="*/ 3833248 h 3833248"/>
                <a:gd name="connsiteX3" fmla="*/ 58 w 342532"/>
                <a:gd name="connsiteY3" fmla="*/ 3833248 h 3833248"/>
                <a:gd name="connsiteX4" fmla="*/ 127463 w 342532"/>
                <a:gd name="connsiteY4" fmla="*/ 2633086 h 3833248"/>
                <a:gd name="connsiteX5" fmla="*/ 147783 w 342532"/>
                <a:gd name="connsiteY5" fmla="*/ 1398646 h 3833248"/>
                <a:gd name="connsiteX6" fmla="*/ 58 w 342532"/>
                <a:gd name="connsiteY6" fmla="*/ 0 h 3833248"/>
                <a:gd name="connsiteX0" fmla="*/ 58 w 342532"/>
                <a:gd name="connsiteY0" fmla="*/ 0 h 3833248"/>
                <a:gd name="connsiteX1" fmla="*/ 342532 w 342532"/>
                <a:gd name="connsiteY1" fmla="*/ 0 h 3833248"/>
                <a:gd name="connsiteX2" fmla="*/ 342532 w 342532"/>
                <a:gd name="connsiteY2" fmla="*/ 3833248 h 3833248"/>
                <a:gd name="connsiteX3" fmla="*/ 58 w 342532"/>
                <a:gd name="connsiteY3" fmla="*/ 3833248 h 3833248"/>
                <a:gd name="connsiteX4" fmla="*/ 127463 w 342532"/>
                <a:gd name="connsiteY4" fmla="*/ 2633086 h 3833248"/>
                <a:gd name="connsiteX5" fmla="*/ 147783 w 342532"/>
                <a:gd name="connsiteY5" fmla="*/ 1398646 h 3833248"/>
                <a:gd name="connsiteX6" fmla="*/ 142703 w 342532"/>
                <a:gd name="connsiteY6" fmla="*/ 646806 h 3833248"/>
                <a:gd name="connsiteX7" fmla="*/ 58 w 342532"/>
                <a:gd name="connsiteY7" fmla="*/ 0 h 3833248"/>
                <a:gd name="connsiteX0" fmla="*/ 58 w 342547"/>
                <a:gd name="connsiteY0" fmla="*/ 0 h 3833248"/>
                <a:gd name="connsiteX1" fmla="*/ 342532 w 342547"/>
                <a:gd name="connsiteY1" fmla="*/ 0 h 3833248"/>
                <a:gd name="connsiteX2" fmla="*/ 284943 w 342547"/>
                <a:gd name="connsiteY2" fmla="*/ 1048126 h 3833248"/>
                <a:gd name="connsiteX3" fmla="*/ 342532 w 342547"/>
                <a:gd name="connsiteY3" fmla="*/ 3833248 h 3833248"/>
                <a:gd name="connsiteX4" fmla="*/ 58 w 342547"/>
                <a:gd name="connsiteY4" fmla="*/ 3833248 h 3833248"/>
                <a:gd name="connsiteX5" fmla="*/ 127463 w 342547"/>
                <a:gd name="connsiteY5" fmla="*/ 2633086 h 3833248"/>
                <a:gd name="connsiteX6" fmla="*/ 147783 w 342547"/>
                <a:gd name="connsiteY6" fmla="*/ 1398646 h 3833248"/>
                <a:gd name="connsiteX7" fmla="*/ 142703 w 342547"/>
                <a:gd name="connsiteY7" fmla="*/ 646806 h 3833248"/>
                <a:gd name="connsiteX8" fmla="*/ 58 w 342547"/>
                <a:gd name="connsiteY8" fmla="*/ 0 h 3833248"/>
                <a:gd name="connsiteX0" fmla="*/ 58 w 343207"/>
                <a:gd name="connsiteY0" fmla="*/ 0 h 3833248"/>
                <a:gd name="connsiteX1" fmla="*/ 342532 w 343207"/>
                <a:gd name="connsiteY1" fmla="*/ 0 h 3833248"/>
                <a:gd name="connsiteX2" fmla="*/ 284943 w 343207"/>
                <a:gd name="connsiteY2" fmla="*/ 1048126 h 3833248"/>
                <a:gd name="connsiteX3" fmla="*/ 342532 w 343207"/>
                <a:gd name="connsiteY3" fmla="*/ 3833248 h 3833248"/>
                <a:gd name="connsiteX4" fmla="*/ 58 w 343207"/>
                <a:gd name="connsiteY4" fmla="*/ 3833248 h 3833248"/>
                <a:gd name="connsiteX5" fmla="*/ 127463 w 343207"/>
                <a:gd name="connsiteY5" fmla="*/ 2633086 h 3833248"/>
                <a:gd name="connsiteX6" fmla="*/ 147783 w 343207"/>
                <a:gd name="connsiteY6" fmla="*/ 1398646 h 3833248"/>
                <a:gd name="connsiteX7" fmla="*/ 142703 w 343207"/>
                <a:gd name="connsiteY7" fmla="*/ 646806 h 3833248"/>
                <a:gd name="connsiteX8" fmla="*/ 58 w 343207"/>
                <a:gd name="connsiteY8" fmla="*/ 0 h 3833248"/>
                <a:gd name="connsiteX0" fmla="*/ 58 w 356552"/>
                <a:gd name="connsiteY0" fmla="*/ 0 h 3833248"/>
                <a:gd name="connsiteX1" fmla="*/ 342532 w 356552"/>
                <a:gd name="connsiteY1" fmla="*/ 0 h 3833248"/>
                <a:gd name="connsiteX2" fmla="*/ 284943 w 356552"/>
                <a:gd name="connsiteY2" fmla="*/ 1048126 h 3833248"/>
                <a:gd name="connsiteX3" fmla="*/ 342532 w 356552"/>
                <a:gd name="connsiteY3" fmla="*/ 3833248 h 3833248"/>
                <a:gd name="connsiteX4" fmla="*/ 58 w 356552"/>
                <a:gd name="connsiteY4" fmla="*/ 3833248 h 3833248"/>
                <a:gd name="connsiteX5" fmla="*/ 127463 w 356552"/>
                <a:gd name="connsiteY5" fmla="*/ 2633086 h 3833248"/>
                <a:gd name="connsiteX6" fmla="*/ 147783 w 356552"/>
                <a:gd name="connsiteY6" fmla="*/ 1398646 h 3833248"/>
                <a:gd name="connsiteX7" fmla="*/ 142703 w 356552"/>
                <a:gd name="connsiteY7" fmla="*/ 646806 h 3833248"/>
                <a:gd name="connsiteX8" fmla="*/ 58 w 356552"/>
                <a:gd name="connsiteY8" fmla="*/ 0 h 3833248"/>
                <a:gd name="connsiteX0" fmla="*/ 58 w 360940"/>
                <a:gd name="connsiteY0" fmla="*/ 0 h 3833248"/>
                <a:gd name="connsiteX1" fmla="*/ 342532 w 360940"/>
                <a:gd name="connsiteY1" fmla="*/ 0 h 3833248"/>
                <a:gd name="connsiteX2" fmla="*/ 284943 w 360940"/>
                <a:gd name="connsiteY2" fmla="*/ 1048126 h 3833248"/>
                <a:gd name="connsiteX3" fmla="*/ 290022 w 360940"/>
                <a:gd name="connsiteY3" fmla="*/ 1855846 h 3833248"/>
                <a:gd name="connsiteX4" fmla="*/ 342532 w 360940"/>
                <a:gd name="connsiteY4" fmla="*/ 3833248 h 3833248"/>
                <a:gd name="connsiteX5" fmla="*/ 58 w 360940"/>
                <a:gd name="connsiteY5" fmla="*/ 3833248 h 3833248"/>
                <a:gd name="connsiteX6" fmla="*/ 127463 w 360940"/>
                <a:gd name="connsiteY6" fmla="*/ 2633086 h 3833248"/>
                <a:gd name="connsiteX7" fmla="*/ 147783 w 360940"/>
                <a:gd name="connsiteY7" fmla="*/ 1398646 h 3833248"/>
                <a:gd name="connsiteX8" fmla="*/ 142703 w 360940"/>
                <a:gd name="connsiteY8" fmla="*/ 646806 h 3833248"/>
                <a:gd name="connsiteX9" fmla="*/ 58 w 360940"/>
                <a:gd name="connsiteY9" fmla="*/ 0 h 3833248"/>
                <a:gd name="connsiteX0" fmla="*/ 58 w 423228"/>
                <a:gd name="connsiteY0" fmla="*/ 0 h 3833248"/>
                <a:gd name="connsiteX1" fmla="*/ 342532 w 423228"/>
                <a:gd name="connsiteY1" fmla="*/ 0 h 3833248"/>
                <a:gd name="connsiteX2" fmla="*/ 284943 w 423228"/>
                <a:gd name="connsiteY2" fmla="*/ 1048126 h 3833248"/>
                <a:gd name="connsiteX3" fmla="*/ 290022 w 423228"/>
                <a:gd name="connsiteY3" fmla="*/ 1855846 h 3833248"/>
                <a:gd name="connsiteX4" fmla="*/ 342532 w 423228"/>
                <a:gd name="connsiteY4" fmla="*/ 3833248 h 3833248"/>
                <a:gd name="connsiteX5" fmla="*/ 58 w 423228"/>
                <a:gd name="connsiteY5" fmla="*/ 3833248 h 3833248"/>
                <a:gd name="connsiteX6" fmla="*/ 127463 w 423228"/>
                <a:gd name="connsiteY6" fmla="*/ 2633086 h 3833248"/>
                <a:gd name="connsiteX7" fmla="*/ 147783 w 423228"/>
                <a:gd name="connsiteY7" fmla="*/ 1398646 h 3833248"/>
                <a:gd name="connsiteX8" fmla="*/ 142703 w 423228"/>
                <a:gd name="connsiteY8" fmla="*/ 646806 h 3833248"/>
                <a:gd name="connsiteX9" fmla="*/ 58 w 423228"/>
                <a:gd name="connsiteY9" fmla="*/ 0 h 3833248"/>
                <a:gd name="connsiteX0" fmla="*/ 58 w 371214"/>
                <a:gd name="connsiteY0" fmla="*/ 0 h 3833248"/>
                <a:gd name="connsiteX1" fmla="*/ 342532 w 371214"/>
                <a:gd name="connsiteY1" fmla="*/ 0 h 3833248"/>
                <a:gd name="connsiteX2" fmla="*/ 284943 w 371214"/>
                <a:gd name="connsiteY2" fmla="*/ 1048126 h 3833248"/>
                <a:gd name="connsiteX3" fmla="*/ 290022 w 371214"/>
                <a:gd name="connsiteY3" fmla="*/ 1855846 h 3833248"/>
                <a:gd name="connsiteX4" fmla="*/ 330662 w 371214"/>
                <a:gd name="connsiteY4" fmla="*/ 2130166 h 3833248"/>
                <a:gd name="connsiteX5" fmla="*/ 342532 w 371214"/>
                <a:gd name="connsiteY5" fmla="*/ 3833248 h 3833248"/>
                <a:gd name="connsiteX6" fmla="*/ 58 w 371214"/>
                <a:gd name="connsiteY6" fmla="*/ 3833248 h 3833248"/>
                <a:gd name="connsiteX7" fmla="*/ 127463 w 371214"/>
                <a:gd name="connsiteY7" fmla="*/ 2633086 h 3833248"/>
                <a:gd name="connsiteX8" fmla="*/ 147783 w 371214"/>
                <a:gd name="connsiteY8" fmla="*/ 1398646 h 3833248"/>
                <a:gd name="connsiteX9" fmla="*/ 142703 w 371214"/>
                <a:gd name="connsiteY9" fmla="*/ 646806 h 3833248"/>
                <a:gd name="connsiteX10" fmla="*/ 58 w 371214"/>
                <a:gd name="connsiteY10" fmla="*/ 0 h 3833248"/>
                <a:gd name="connsiteX0" fmla="*/ 58 w 417711"/>
                <a:gd name="connsiteY0" fmla="*/ 0 h 3833248"/>
                <a:gd name="connsiteX1" fmla="*/ 342532 w 417711"/>
                <a:gd name="connsiteY1" fmla="*/ 0 h 3833248"/>
                <a:gd name="connsiteX2" fmla="*/ 284943 w 417711"/>
                <a:gd name="connsiteY2" fmla="*/ 1048126 h 3833248"/>
                <a:gd name="connsiteX3" fmla="*/ 290022 w 417711"/>
                <a:gd name="connsiteY3" fmla="*/ 1855846 h 3833248"/>
                <a:gd name="connsiteX4" fmla="*/ 330662 w 417711"/>
                <a:gd name="connsiteY4" fmla="*/ 2130166 h 3833248"/>
                <a:gd name="connsiteX5" fmla="*/ 342532 w 417711"/>
                <a:gd name="connsiteY5" fmla="*/ 3833248 h 3833248"/>
                <a:gd name="connsiteX6" fmla="*/ 58 w 417711"/>
                <a:gd name="connsiteY6" fmla="*/ 3833248 h 3833248"/>
                <a:gd name="connsiteX7" fmla="*/ 127463 w 417711"/>
                <a:gd name="connsiteY7" fmla="*/ 2633086 h 3833248"/>
                <a:gd name="connsiteX8" fmla="*/ 147783 w 417711"/>
                <a:gd name="connsiteY8" fmla="*/ 1398646 h 3833248"/>
                <a:gd name="connsiteX9" fmla="*/ 142703 w 417711"/>
                <a:gd name="connsiteY9" fmla="*/ 646806 h 3833248"/>
                <a:gd name="connsiteX10" fmla="*/ 58 w 417711"/>
                <a:gd name="connsiteY10" fmla="*/ 0 h 3833248"/>
                <a:gd name="connsiteX0" fmla="*/ 58 w 417711"/>
                <a:gd name="connsiteY0" fmla="*/ 0 h 3833248"/>
                <a:gd name="connsiteX1" fmla="*/ 342532 w 417711"/>
                <a:gd name="connsiteY1" fmla="*/ 0 h 3833248"/>
                <a:gd name="connsiteX2" fmla="*/ 284943 w 417711"/>
                <a:gd name="connsiteY2" fmla="*/ 1048126 h 3833248"/>
                <a:gd name="connsiteX3" fmla="*/ 290022 w 417711"/>
                <a:gd name="connsiteY3" fmla="*/ 1855846 h 3833248"/>
                <a:gd name="connsiteX4" fmla="*/ 330662 w 417711"/>
                <a:gd name="connsiteY4" fmla="*/ 2130166 h 3833248"/>
                <a:gd name="connsiteX5" fmla="*/ 342532 w 417711"/>
                <a:gd name="connsiteY5" fmla="*/ 3833248 h 3833248"/>
                <a:gd name="connsiteX6" fmla="*/ 58 w 417711"/>
                <a:gd name="connsiteY6" fmla="*/ 3833248 h 3833248"/>
                <a:gd name="connsiteX7" fmla="*/ 127463 w 417711"/>
                <a:gd name="connsiteY7" fmla="*/ 2633086 h 3833248"/>
                <a:gd name="connsiteX8" fmla="*/ 147783 w 417711"/>
                <a:gd name="connsiteY8" fmla="*/ 1398646 h 3833248"/>
                <a:gd name="connsiteX9" fmla="*/ 142703 w 417711"/>
                <a:gd name="connsiteY9" fmla="*/ 646806 h 3833248"/>
                <a:gd name="connsiteX10" fmla="*/ 58 w 417711"/>
                <a:gd name="connsiteY10" fmla="*/ 0 h 3833248"/>
                <a:gd name="connsiteX0" fmla="*/ 58 w 373656"/>
                <a:gd name="connsiteY0" fmla="*/ 0 h 3833248"/>
                <a:gd name="connsiteX1" fmla="*/ 342532 w 373656"/>
                <a:gd name="connsiteY1" fmla="*/ 0 h 3833248"/>
                <a:gd name="connsiteX2" fmla="*/ 284943 w 373656"/>
                <a:gd name="connsiteY2" fmla="*/ 1048126 h 3833248"/>
                <a:gd name="connsiteX3" fmla="*/ 290022 w 373656"/>
                <a:gd name="connsiteY3" fmla="*/ 1855846 h 3833248"/>
                <a:gd name="connsiteX4" fmla="*/ 330662 w 373656"/>
                <a:gd name="connsiteY4" fmla="*/ 2130166 h 3833248"/>
                <a:gd name="connsiteX5" fmla="*/ 345902 w 373656"/>
                <a:gd name="connsiteY5" fmla="*/ 2622926 h 3833248"/>
                <a:gd name="connsiteX6" fmla="*/ 342532 w 373656"/>
                <a:gd name="connsiteY6" fmla="*/ 3833248 h 3833248"/>
                <a:gd name="connsiteX7" fmla="*/ 58 w 373656"/>
                <a:gd name="connsiteY7" fmla="*/ 3833248 h 3833248"/>
                <a:gd name="connsiteX8" fmla="*/ 127463 w 373656"/>
                <a:gd name="connsiteY8" fmla="*/ 2633086 h 3833248"/>
                <a:gd name="connsiteX9" fmla="*/ 147783 w 373656"/>
                <a:gd name="connsiteY9" fmla="*/ 1398646 h 3833248"/>
                <a:gd name="connsiteX10" fmla="*/ 142703 w 373656"/>
                <a:gd name="connsiteY10" fmla="*/ 646806 h 3833248"/>
                <a:gd name="connsiteX11" fmla="*/ 58 w 373656"/>
                <a:gd name="connsiteY11" fmla="*/ 0 h 3833248"/>
                <a:gd name="connsiteX0" fmla="*/ 58 w 401786"/>
                <a:gd name="connsiteY0" fmla="*/ 0 h 3833248"/>
                <a:gd name="connsiteX1" fmla="*/ 342532 w 401786"/>
                <a:gd name="connsiteY1" fmla="*/ 0 h 3833248"/>
                <a:gd name="connsiteX2" fmla="*/ 284943 w 401786"/>
                <a:gd name="connsiteY2" fmla="*/ 1048126 h 3833248"/>
                <a:gd name="connsiteX3" fmla="*/ 290022 w 401786"/>
                <a:gd name="connsiteY3" fmla="*/ 1855846 h 3833248"/>
                <a:gd name="connsiteX4" fmla="*/ 330662 w 401786"/>
                <a:gd name="connsiteY4" fmla="*/ 2130166 h 3833248"/>
                <a:gd name="connsiteX5" fmla="*/ 345902 w 401786"/>
                <a:gd name="connsiteY5" fmla="*/ 2622926 h 3833248"/>
                <a:gd name="connsiteX6" fmla="*/ 401782 w 401786"/>
                <a:gd name="connsiteY6" fmla="*/ 3212206 h 3833248"/>
                <a:gd name="connsiteX7" fmla="*/ 342532 w 401786"/>
                <a:gd name="connsiteY7" fmla="*/ 3833248 h 3833248"/>
                <a:gd name="connsiteX8" fmla="*/ 58 w 401786"/>
                <a:gd name="connsiteY8" fmla="*/ 3833248 h 3833248"/>
                <a:gd name="connsiteX9" fmla="*/ 127463 w 401786"/>
                <a:gd name="connsiteY9" fmla="*/ 2633086 h 3833248"/>
                <a:gd name="connsiteX10" fmla="*/ 147783 w 401786"/>
                <a:gd name="connsiteY10" fmla="*/ 1398646 h 3833248"/>
                <a:gd name="connsiteX11" fmla="*/ 142703 w 401786"/>
                <a:gd name="connsiteY11" fmla="*/ 646806 h 3833248"/>
                <a:gd name="connsiteX12" fmla="*/ 58 w 401786"/>
                <a:gd name="connsiteY12" fmla="*/ 0 h 3833248"/>
                <a:gd name="connsiteX0" fmla="*/ 58 w 472923"/>
                <a:gd name="connsiteY0" fmla="*/ 0 h 3833248"/>
                <a:gd name="connsiteX1" fmla="*/ 342532 w 472923"/>
                <a:gd name="connsiteY1" fmla="*/ 0 h 3833248"/>
                <a:gd name="connsiteX2" fmla="*/ 284943 w 472923"/>
                <a:gd name="connsiteY2" fmla="*/ 1048126 h 3833248"/>
                <a:gd name="connsiteX3" fmla="*/ 290022 w 472923"/>
                <a:gd name="connsiteY3" fmla="*/ 1855846 h 3833248"/>
                <a:gd name="connsiteX4" fmla="*/ 330662 w 472923"/>
                <a:gd name="connsiteY4" fmla="*/ 2130166 h 3833248"/>
                <a:gd name="connsiteX5" fmla="*/ 345902 w 472923"/>
                <a:gd name="connsiteY5" fmla="*/ 2622926 h 3833248"/>
                <a:gd name="connsiteX6" fmla="*/ 401782 w 472923"/>
                <a:gd name="connsiteY6" fmla="*/ 3212206 h 3833248"/>
                <a:gd name="connsiteX7" fmla="*/ 454292 w 472923"/>
                <a:gd name="connsiteY7" fmla="*/ 3828168 h 3833248"/>
                <a:gd name="connsiteX8" fmla="*/ 58 w 472923"/>
                <a:gd name="connsiteY8" fmla="*/ 3833248 h 3833248"/>
                <a:gd name="connsiteX9" fmla="*/ 127463 w 472923"/>
                <a:gd name="connsiteY9" fmla="*/ 2633086 h 3833248"/>
                <a:gd name="connsiteX10" fmla="*/ 147783 w 472923"/>
                <a:gd name="connsiteY10" fmla="*/ 1398646 h 3833248"/>
                <a:gd name="connsiteX11" fmla="*/ 142703 w 472923"/>
                <a:gd name="connsiteY11" fmla="*/ 646806 h 3833248"/>
                <a:gd name="connsiteX12" fmla="*/ 58 w 472923"/>
                <a:gd name="connsiteY12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84943 w 468762"/>
                <a:gd name="connsiteY2" fmla="*/ 1048126 h 3833248"/>
                <a:gd name="connsiteX3" fmla="*/ 290022 w 468762"/>
                <a:gd name="connsiteY3" fmla="*/ 1855846 h 3833248"/>
                <a:gd name="connsiteX4" fmla="*/ 330662 w 468762"/>
                <a:gd name="connsiteY4" fmla="*/ 2130166 h 3833248"/>
                <a:gd name="connsiteX5" fmla="*/ 345902 w 468762"/>
                <a:gd name="connsiteY5" fmla="*/ 2622926 h 3833248"/>
                <a:gd name="connsiteX6" fmla="*/ 356062 w 468762"/>
                <a:gd name="connsiteY6" fmla="*/ 3212206 h 3833248"/>
                <a:gd name="connsiteX7" fmla="*/ 454292 w 468762"/>
                <a:gd name="connsiteY7" fmla="*/ 3828168 h 3833248"/>
                <a:gd name="connsiteX8" fmla="*/ 58 w 468762"/>
                <a:gd name="connsiteY8" fmla="*/ 3833248 h 3833248"/>
                <a:gd name="connsiteX9" fmla="*/ 127463 w 468762"/>
                <a:gd name="connsiteY9" fmla="*/ 2633086 h 3833248"/>
                <a:gd name="connsiteX10" fmla="*/ 147783 w 468762"/>
                <a:gd name="connsiteY10" fmla="*/ 1398646 h 3833248"/>
                <a:gd name="connsiteX11" fmla="*/ 142703 w 468762"/>
                <a:gd name="connsiteY11" fmla="*/ 646806 h 3833248"/>
                <a:gd name="connsiteX12" fmla="*/ 58 w 468762"/>
                <a:gd name="connsiteY12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84943 w 468762"/>
                <a:gd name="connsiteY2" fmla="*/ 1048126 h 3833248"/>
                <a:gd name="connsiteX3" fmla="*/ 290022 w 468762"/>
                <a:gd name="connsiteY3" fmla="*/ 1855846 h 3833248"/>
                <a:gd name="connsiteX4" fmla="*/ 330662 w 468762"/>
                <a:gd name="connsiteY4" fmla="*/ 2130166 h 3833248"/>
                <a:gd name="connsiteX5" fmla="*/ 345902 w 468762"/>
                <a:gd name="connsiteY5" fmla="*/ 2622926 h 3833248"/>
                <a:gd name="connsiteX6" fmla="*/ 356062 w 468762"/>
                <a:gd name="connsiteY6" fmla="*/ 3212206 h 3833248"/>
                <a:gd name="connsiteX7" fmla="*/ 454292 w 468762"/>
                <a:gd name="connsiteY7" fmla="*/ 3828168 h 3833248"/>
                <a:gd name="connsiteX8" fmla="*/ 58 w 468762"/>
                <a:gd name="connsiteY8" fmla="*/ 3833248 h 3833248"/>
                <a:gd name="connsiteX9" fmla="*/ 127463 w 468762"/>
                <a:gd name="connsiteY9" fmla="*/ 2633086 h 3833248"/>
                <a:gd name="connsiteX10" fmla="*/ 147783 w 468762"/>
                <a:gd name="connsiteY10" fmla="*/ 1398646 h 3833248"/>
                <a:gd name="connsiteX11" fmla="*/ 142703 w 468762"/>
                <a:gd name="connsiteY11" fmla="*/ 646806 h 3833248"/>
                <a:gd name="connsiteX12" fmla="*/ 58 w 468762"/>
                <a:gd name="connsiteY12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84943 w 468762"/>
                <a:gd name="connsiteY2" fmla="*/ 1048126 h 3833248"/>
                <a:gd name="connsiteX3" fmla="*/ 290022 w 468762"/>
                <a:gd name="connsiteY3" fmla="*/ 1855846 h 3833248"/>
                <a:gd name="connsiteX4" fmla="*/ 330662 w 468762"/>
                <a:gd name="connsiteY4" fmla="*/ 2130166 h 3833248"/>
                <a:gd name="connsiteX5" fmla="*/ 345902 w 468762"/>
                <a:gd name="connsiteY5" fmla="*/ 2622926 h 3833248"/>
                <a:gd name="connsiteX6" fmla="*/ 356062 w 468762"/>
                <a:gd name="connsiteY6" fmla="*/ 3212206 h 3833248"/>
                <a:gd name="connsiteX7" fmla="*/ 454292 w 468762"/>
                <a:gd name="connsiteY7" fmla="*/ 3828168 h 3833248"/>
                <a:gd name="connsiteX8" fmla="*/ 58 w 468762"/>
                <a:gd name="connsiteY8" fmla="*/ 3833248 h 3833248"/>
                <a:gd name="connsiteX9" fmla="*/ 127463 w 468762"/>
                <a:gd name="connsiteY9" fmla="*/ 2633086 h 3833248"/>
                <a:gd name="connsiteX10" fmla="*/ 137622 w 468762"/>
                <a:gd name="connsiteY10" fmla="*/ 1977766 h 3833248"/>
                <a:gd name="connsiteX11" fmla="*/ 147783 w 468762"/>
                <a:gd name="connsiteY11" fmla="*/ 1398646 h 3833248"/>
                <a:gd name="connsiteX12" fmla="*/ 142703 w 468762"/>
                <a:gd name="connsiteY12" fmla="*/ 646806 h 3833248"/>
                <a:gd name="connsiteX13" fmla="*/ 58 w 468762"/>
                <a:gd name="connsiteY13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84943 w 468762"/>
                <a:gd name="connsiteY2" fmla="*/ 1048126 h 3833248"/>
                <a:gd name="connsiteX3" fmla="*/ 290022 w 468762"/>
                <a:gd name="connsiteY3" fmla="*/ 1855846 h 3833248"/>
                <a:gd name="connsiteX4" fmla="*/ 330662 w 468762"/>
                <a:gd name="connsiteY4" fmla="*/ 2130166 h 3833248"/>
                <a:gd name="connsiteX5" fmla="*/ 345902 w 468762"/>
                <a:gd name="connsiteY5" fmla="*/ 2622926 h 3833248"/>
                <a:gd name="connsiteX6" fmla="*/ 356062 w 468762"/>
                <a:gd name="connsiteY6" fmla="*/ 3212206 h 3833248"/>
                <a:gd name="connsiteX7" fmla="*/ 454292 w 468762"/>
                <a:gd name="connsiteY7" fmla="*/ 3828168 h 3833248"/>
                <a:gd name="connsiteX8" fmla="*/ 58 w 468762"/>
                <a:gd name="connsiteY8" fmla="*/ 3833248 h 3833248"/>
                <a:gd name="connsiteX9" fmla="*/ 127463 w 468762"/>
                <a:gd name="connsiteY9" fmla="*/ 2633086 h 3833248"/>
                <a:gd name="connsiteX10" fmla="*/ 137622 w 468762"/>
                <a:gd name="connsiteY10" fmla="*/ 1977766 h 3833248"/>
                <a:gd name="connsiteX11" fmla="*/ 147783 w 468762"/>
                <a:gd name="connsiteY11" fmla="*/ 1398646 h 3833248"/>
                <a:gd name="connsiteX12" fmla="*/ 142703 w 468762"/>
                <a:gd name="connsiteY12" fmla="*/ 646806 h 3833248"/>
                <a:gd name="connsiteX13" fmla="*/ 58 w 468762"/>
                <a:gd name="connsiteY13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79862 w 468762"/>
                <a:gd name="connsiteY2" fmla="*/ 423286 h 3833248"/>
                <a:gd name="connsiteX3" fmla="*/ 284943 w 468762"/>
                <a:gd name="connsiteY3" fmla="*/ 1048126 h 3833248"/>
                <a:gd name="connsiteX4" fmla="*/ 290022 w 468762"/>
                <a:gd name="connsiteY4" fmla="*/ 1855846 h 3833248"/>
                <a:gd name="connsiteX5" fmla="*/ 330662 w 468762"/>
                <a:gd name="connsiteY5" fmla="*/ 2130166 h 3833248"/>
                <a:gd name="connsiteX6" fmla="*/ 345902 w 468762"/>
                <a:gd name="connsiteY6" fmla="*/ 2622926 h 3833248"/>
                <a:gd name="connsiteX7" fmla="*/ 356062 w 468762"/>
                <a:gd name="connsiteY7" fmla="*/ 3212206 h 3833248"/>
                <a:gd name="connsiteX8" fmla="*/ 454292 w 468762"/>
                <a:gd name="connsiteY8" fmla="*/ 3828168 h 3833248"/>
                <a:gd name="connsiteX9" fmla="*/ 58 w 468762"/>
                <a:gd name="connsiteY9" fmla="*/ 3833248 h 3833248"/>
                <a:gd name="connsiteX10" fmla="*/ 127463 w 468762"/>
                <a:gd name="connsiteY10" fmla="*/ 2633086 h 3833248"/>
                <a:gd name="connsiteX11" fmla="*/ 137622 w 468762"/>
                <a:gd name="connsiteY11" fmla="*/ 1977766 h 3833248"/>
                <a:gd name="connsiteX12" fmla="*/ 147783 w 468762"/>
                <a:gd name="connsiteY12" fmla="*/ 1398646 h 3833248"/>
                <a:gd name="connsiteX13" fmla="*/ 142703 w 468762"/>
                <a:gd name="connsiteY13" fmla="*/ 646806 h 3833248"/>
                <a:gd name="connsiteX14" fmla="*/ 58 w 468762"/>
                <a:gd name="connsiteY14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79862 w 468762"/>
                <a:gd name="connsiteY2" fmla="*/ 423286 h 3833248"/>
                <a:gd name="connsiteX3" fmla="*/ 284943 w 468762"/>
                <a:gd name="connsiteY3" fmla="*/ 1048126 h 3833248"/>
                <a:gd name="connsiteX4" fmla="*/ 290022 w 468762"/>
                <a:gd name="connsiteY4" fmla="*/ 1855846 h 3833248"/>
                <a:gd name="connsiteX5" fmla="*/ 330662 w 468762"/>
                <a:gd name="connsiteY5" fmla="*/ 2130166 h 3833248"/>
                <a:gd name="connsiteX6" fmla="*/ 345902 w 468762"/>
                <a:gd name="connsiteY6" fmla="*/ 2622926 h 3833248"/>
                <a:gd name="connsiteX7" fmla="*/ 356062 w 468762"/>
                <a:gd name="connsiteY7" fmla="*/ 3212206 h 3833248"/>
                <a:gd name="connsiteX8" fmla="*/ 454292 w 468762"/>
                <a:gd name="connsiteY8" fmla="*/ 3828168 h 3833248"/>
                <a:gd name="connsiteX9" fmla="*/ 58 w 468762"/>
                <a:gd name="connsiteY9" fmla="*/ 3833248 h 3833248"/>
                <a:gd name="connsiteX10" fmla="*/ 127463 w 468762"/>
                <a:gd name="connsiteY10" fmla="*/ 2633086 h 3833248"/>
                <a:gd name="connsiteX11" fmla="*/ 137622 w 468762"/>
                <a:gd name="connsiteY11" fmla="*/ 1977766 h 3833248"/>
                <a:gd name="connsiteX12" fmla="*/ 147783 w 468762"/>
                <a:gd name="connsiteY12" fmla="*/ 1398646 h 3833248"/>
                <a:gd name="connsiteX13" fmla="*/ 142703 w 468762"/>
                <a:gd name="connsiteY13" fmla="*/ 646806 h 3833248"/>
                <a:gd name="connsiteX14" fmla="*/ 58 w 468762"/>
                <a:gd name="connsiteY14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79862 w 468762"/>
                <a:gd name="connsiteY2" fmla="*/ 423286 h 3833248"/>
                <a:gd name="connsiteX3" fmla="*/ 284943 w 468762"/>
                <a:gd name="connsiteY3" fmla="*/ 1048126 h 3833248"/>
                <a:gd name="connsiteX4" fmla="*/ 290022 w 468762"/>
                <a:gd name="connsiteY4" fmla="*/ 1855846 h 3833248"/>
                <a:gd name="connsiteX5" fmla="*/ 330662 w 468762"/>
                <a:gd name="connsiteY5" fmla="*/ 2130166 h 3833248"/>
                <a:gd name="connsiteX6" fmla="*/ 345902 w 468762"/>
                <a:gd name="connsiteY6" fmla="*/ 2622926 h 3833248"/>
                <a:gd name="connsiteX7" fmla="*/ 356062 w 468762"/>
                <a:gd name="connsiteY7" fmla="*/ 3212206 h 3833248"/>
                <a:gd name="connsiteX8" fmla="*/ 454292 w 468762"/>
                <a:gd name="connsiteY8" fmla="*/ 3828168 h 3833248"/>
                <a:gd name="connsiteX9" fmla="*/ 58 w 468762"/>
                <a:gd name="connsiteY9" fmla="*/ 3833248 h 3833248"/>
                <a:gd name="connsiteX10" fmla="*/ 127463 w 468762"/>
                <a:gd name="connsiteY10" fmla="*/ 2633086 h 3833248"/>
                <a:gd name="connsiteX11" fmla="*/ 137622 w 468762"/>
                <a:gd name="connsiteY11" fmla="*/ 1977766 h 3833248"/>
                <a:gd name="connsiteX12" fmla="*/ 147783 w 468762"/>
                <a:gd name="connsiteY12" fmla="*/ 1398646 h 3833248"/>
                <a:gd name="connsiteX13" fmla="*/ 142703 w 468762"/>
                <a:gd name="connsiteY13" fmla="*/ 646806 h 3833248"/>
                <a:gd name="connsiteX14" fmla="*/ 58 w 468762"/>
                <a:gd name="connsiteY14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79862 w 468762"/>
                <a:gd name="connsiteY2" fmla="*/ 423286 h 3833248"/>
                <a:gd name="connsiteX3" fmla="*/ 284943 w 468762"/>
                <a:gd name="connsiteY3" fmla="*/ 1048126 h 3833248"/>
                <a:gd name="connsiteX4" fmla="*/ 333933 w 468762"/>
                <a:gd name="connsiteY4" fmla="*/ 1548664 h 3833248"/>
                <a:gd name="connsiteX5" fmla="*/ 290022 w 468762"/>
                <a:gd name="connsiteY5" fmla="*/ 1855846 h 3833248"/>
                <a:gd name="connsiteX6" fmla="*/ 330662 w 468762"/>
                <a:gd name="connsiteY6" fmla="*/ 2130166 h 3833248"/>
                <a:gd name="connsiteX7" fmla="*/ 345902 w 468762"/>
                <a:gd name="connsiteY7" fmla="*/ 2622926 h 3833248"/>
                <a:gd name="connsiteX8" fmla="*/ 356062 w 468762"/>
                <a:gd name="connsiteY8" fmla="*/ 3212206 h 3833248"/>
                <a:gd name="connsiteX9" fmla="*/ 454292 w 468762"/>
                <a:gd name="connsiteY9" fmla="*/ 3828168 h 3833248"/>
                <a:gd name="connsiteX10" fmla="*/ 58 w 468762"/>
                <a:gd name="connsiteY10" fmla="*/ 3833248 h 3833248"/>
                <a:gd name="connsiteX11" fmla="*/ 127463 w 468762"/>
                <a:gd name="connsiteY11" fmla="*/ 2633086 h 3833248"/>
                <a:gd name="connsiteX12" fmla="*/ 137622 w 468762"/>
                <a:gd name="connsiteY12" fmla="*/ 1977766 h 3833248"/>
                <a:gd name="connsiteX13" fmla="*/ 147783 w 468762"/>
                <a:gd name="connsiteY13" fmla="*/ 1398646 h 3833248"/>
                <a:gd name="connsiteX14" fmla="*/ 142703 w 468762"/>
                <a:gd name="connsiteY14" fmla="*/ 646806 h 3833248"/>
                <a:gd name="connsiteX15" fmla="*/ 58 w 468762"/>
                <a:gd name="connsiteY15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79862 w 468762"/>
                <a:gd name="connsiteY2" fmla="*/ 423286 h 3833248"/>
                <a:gd name="connsiteX3" fmla="*/ 284943 w 468762"/>
                <a:gd name="connsiteY3" fmla="*/ 1048126 h 3833248"/>
                <a:gd name="connsiteX4" fmla="*/ 333933 w 468762"/>
                <a:gd name="connsiteY4" fmla="*/ 1548664 h 3833248"/>
                <a:gd name="connsiteX5" fmla="*/ 290022 w 468762"/>
                <a:gd name="connsiteY5" fmla="*/ 1855846 h 3833248"/>
                <a:gd name="connsiteX6" fmla="*/ 330662 w 468762"/>
                <a:gd name="connsiteY6" fmla="*/ 2130166 h 3833248"/>
                <a:gd name="connsiteX7" fmla="*/ 345902 w 468762"/>
                <a:gd name="connsiteY7" fmla="*/ 2622926 h 3833248"/>
                <a:gd name="connsiteX8" fmla="*/ 356062 w 468762"/>
                <a:gd name="connsiteY8" fmla="*/ 3212206 h 3833248"/>
                <a:gd name="connsiteX9" fmla="*/ 454292 w 468762"/>
                <a:gd name="connsiteY9" fmla="*/ 3828168 h 3833248"/>
                <a:gd name="connsiteX10" fmla="*/ 58 w 468762"/>
                <a:gd name="connsiteY10" fmla="*/ 3833248 h 3833248"/>
                <a:gd name="connsiteX11" fmla="*/ 127463 w 468762"/>
                <a:gd name="connsiteY11" fmla="*/ 2633086 h 3833248"/>
                <a:gd name="connsiteX12" fmla="*/ 137622 w 468762"/>
                <a:gd name="connsiteY12" fmla="*/ 1977766 h 3833248"/>
                <a:gd name="connsiteX13" fmla="*/ 172732 w 468762"/>
                <a:gd name="connsiteY13" fmla="*/ 1476428 h 3833248"/>
                <a:gd name="connsiteX14" fmla="*/ 142703 w 468762"/>
                <a:gd name="connsiteY14" fmla="*/ 646806 h 3833248"/>
                <a:gd name="connsiteX15" fmla="*/ 58 w 468762"/>
                <a:gd name="connsiteY15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79862 w 468762"/>
                <a:gd name="connsiteY2" fmla="*/ 423286 h 3833248"/>
                <a:gd name="connsiteX3" fmla="*/ 284943 w 468762"/>
                <a:gd name="connsiteY3" fmla="*/ 1048126 h 3833248"/>
                <a:gd name="connsiteX4" fmla="*/ 333933 w 468762"/>
                <a:gd name="connsiteY4" fmla="*/ 1548664 h 3833248"/>
                <a:gd name="connsiteX5" fmla="*/ 290022 w 468762"/>
                <a:gd name="connsiteY5" fmla="*/ 1855846 h 3833248"/>
                <a:gd name="connsiteX6" fmla="*/ 330662 w 468762"/>
                <a:gd name="connsiteY6" fmla="*/ 2130166 h 3833248"/>
                <a:gd name="connsiteX7" fmla="*/ 345902 w 468762"/>
                <a:gd name="connsiteY7" fmla="*/ 2622926 h 3833248"/>
                <a:gd name="connsiteX8" fmla="*/ 356062 w 468762"/>
                <a:gd name="connsiteY8" fmla="*/ 3212206 h 3833248"/>
                <a:gd name="connsiteX9" fmla="*/ 454292 w 468762"/>
                <a:gd name="connsiteY9" fmla="*/ 3828168 h 3833248"/>
                <a:gd name="connsiteX10" fmla="*/ 58 w 468762"/>
                <a:gd name="connsiteY10" fmla="*/ 3833248 h 3833248"/>
                <a:gd name="connsiteX11" fmla="*/ 127463 w 468762"/>
                <a:gd name="connsiteY11" fmla="*/ 2633086 h 3833248"/>
                <a:gd name="connsiteX12" fmla="*/ 137622 w 468762"/>
                <a:gd name="connsiteY12" fmla="*/ 2133331 h 3833248"/>
                <a:gd name="connsiteX13" fmla="*/ 172732 w 468762"/>
                <a:gd name="connsiteY13" fmla="*/ 1476428 h 3833248"/>
                <a:gd name="connsiteX14" fmla="*/ 142703 w 468762"/>
                <a:gd name="connsiteY14" fmla="*/ 646806 h 3833248"/>
                <a:gd name="connsiteX15" fmla="*/ 58 w 468762"/>
                <a:gd name="connsiteY15" fmla="*/ 0 h 3833248"/>
                <a:gd name="connsiteX0" fmla="*/ 92 w 468796"/>
                <a:gd name="connsiteY0" fmla="*/ 0 h 3833248"/>
                <a:gd name="connsiteX1" fmla="*/ 342566 w 468796"/>
                <a:gd name="connsiteY1" fmla="*/ 0 h 3833248"/>
                <a:gd name="connsiteX2" fmla="*/ 279896 w 468796"/>
                <a:gd name="connsiteY2" fmla="*/ 423286 h 3833248"/>
                <a:gd name="connsiteX3" fmla="*/ 284977 w 468796"/>
                <a:gd name="connsiteY3" fmla="*/ 1048126 h 3833248"/>
                <a:gd name="connsiteX4" fmla="*/ 333967 w 468796"/>
                <a:gd name="connsiteY4" fmla="*/ 1548664 h 3833248"/>
                <a:gd name="connsiteX5" fmla="*/ 290056 w 468796"/>
                <a:gd name="connsiteY5" fmla="*/ 1855846 h 3833248"/>
                <a:gd name="connsiteX6" fmla="*/ 330696 w 468796"/>
                <a:gd name="connsiteY6" fmla="*/ 2130166 h 3833248"/>
                <a:gd name="connsiteX7" fmla="*/ 345936 w 468796"/>
                <a:gd name="connsiteY7" fmla="*/ 2622926 h 3833248"/>
                <a:gd name="connsiteX8" fmla="*/ 356096 w 468796"/>
                <a:gd name="connsiteY8" fmla="*/ 3212206 h 3833248"/>
                <a:gd name="connsiteX9" fmla="*/ 454326 w 468796"/>
                <a:gd name="connsiteY9" fmla="*/ 3828168 h 3833248"/>
                <a:gd name="connsiteX10" fmla="*/ 92 w 468796"/>
                <a:gd name="connsiteY10" fmla="*/ 3833248 h 3833248"/>
                <a:gd name="connsiteX11" fmla="*/ 77598 w 468796"/>
                <a:gd name="connsiteY11" fmla="*/ 2572589 h 3833248"/>
                <a:gd name="connsiteX12" fmla="*/ 137656 w 468796"/>
                <a:gd name="connsiteY12" fmla="*/ 2133331 h 3833248"/>
                <a:gd name="connsiteX13" fmla="*/ 172766 w 468796"/>
                <a:gd name="connsiteY13" fmla="*/ 1476428 h 3833248"/>
                <a:gd name="connsiteX14" fmla="*/ 142737 w 468796"/>
                <a:gd name="connsiteY14" fmla="*/ 646806 h 3833248"/>
                <a:gd name="connsiteX15" fmla="*/ 92 w 468796"/>
                <a:gd name="connsiteY15" fmla="*/ 0 h 3833248"/>
                <a:gd name="connsiteX0" fmla="*/ 92 w 468796"/>
                <a:gd name="connsiteY0" fmla="*/ 0 h 3833248"/>
                <a:gd name="connsiteX1" fmla="*/ 342566 w 468796"/>
                <a:gd name="connsiteY1" fmla="*/ 0 h 3833248"/>
                <a:gd name="connsiteX2" fmla="*/ 279896 w 468796"/>
                <a:gd name="connsiteY2" fmla="*/ 423286 h 3833248"/>
                <a:gd name="connsiteX3" fmla="*/ 284977 w 468796"/>
                <a:gd name="connsiteY3" fmla="*/ 1048126 h 3833248"/>
                <a:gd name="connsiteX4" fmla="*/ 333967 w 468796"/>
                <a:gd name="connsiteY4" fmla="*/ 1548664 h 3833248"/>
                <a:gd name="connsiteX5" fmla="*/ 290056 w 468796"/>
                <a:gd name="connsiteY5" fmla="*/ 1855846 h 3833248"/>
                <a:gd name="connsiteX6" fmla="*/ 330696 w 468796"/>
                <a:gd name="connsiteY6" fmla="*/ 2130166 h 3833248"/>
                <a:gd name="connsiteX7" fmla="*/ 345936 w 468796"/>
                <a:gd name="connsiteY7" fmla="*/ 2622926 h 3833248"/>
                <a:gd name="connsiteX8" fmla="*/ 356096 w 468796"/>
                <a:gd name="connsiteY8" fmla="*/ 3212206 h 3833248"/>
                <a:gd name="connsiteX9" fmla="*/ 454326 w 468796"/>
                <a:gd name="connsiteY9" fmla="*/ 3828168 h 3833248"/>
                <a:gd name="connsiteX10" fmla="*/ 92 w 468796"/>
                <a:gd name="connsiteY10" fmla="*/ 3833248 h 3833248"/>
                <a:gd name="connsiteX11" fmla="*/ 77598 w 468796"/>
                <a:gd name="connsiteY11" fmla="*/ 2572589 h 3833248"/>
                <a:gd name="connsiteX12" fmla="*/ 137656 w 468796"/>
                <a:gd name="connsiteY12" fmla="*/ 2133331 h 3833248"/>
                <a:gd name="connsiteX13" fmla="*/ 172766 w 468796"/>
                <a:gd name="connsiteY13" fmla="*/ 1476428 h 3833248"/>
                <a:gd name="connsiteX14" fmla="*/ 142737 w 468796"/>
                <a:gd name="connsiteY14" fmla="*/ 646806 h 3833248"/>
                <a:gd name="connsiteX15" fmla="*/ 92 w 468796"/>
                <a:gd name="connsiteY15" fmla="*/ 0 h 3833248"/>
                <a:gd name="connsiteX0" fmla="*/ 92 w 468796"/>
                <a:gd name="connsiteY0" fmla="*/ 0 h 3833248"/>
                <a:gd name="connsiteX1" fmla="*/ 123011 w 468796"/>
                <a:gd name="connsiteY1" fmla="*/ 30249 h 3833248"/>
                <a:gd name="connsiteX2" fmla="*/ 279896 w 468796"/>
                <a:gd name="connsiteY2" fmla="*/ 423286 h 3833248"/>
                <a:gd name="connsiteX3" fmla="*/ 284977 w 468796"/>
                <a:gd name="connsiteY3" fmla="*/ 1048126 h 3833248"/>
                <a:gd name="connsiteX4" fmla="*/ 333967 w 468796"/>
                <a:gd name="connsiteY4" fmla="*/ 1548664 h 3833248"/>
                <a:gd name="connsiteX5" fmla="*/ 290056 w 468796"/>
                <a:gd name="connsiteY5" fmla="*/ 1855846 h 3833248"/>
                <a:gd name="connsiteX6" fmla="*/ 330696 w 468796"/>
                <a:gd name="connsiteY6" fmla="*/ 2130166 h 3833248"/>
                <a:gd name="connsiteX7" fmla="*/ 345936 w 468796"/>
                <a:gd name="connsiteY7" fmla="*/ 2622926 h 3833248"/>
                <a:gd name="connsiteX8" fmla="*/ 356096 w 468796"/>
                <a:gd name="connsiteY8" fmla="*/ 3212206 h 3833248"/>
                <a:gd name="connsiteX9" fmla="*/ 454326 w 468796"/>
                <a:gd name="connsiteY9" fmla="*/ 3828168 h 3833248"/>
                <a:gd name="connsiteX10" fmla="*/ 92 w 468796"/>
                <a:gd name="connsiteY10" fmla="*/ 3833248 h 3833248"/>
                <a:gd name="connsiteX11" fmla="*/ 77598 w 468796"/>
                <a:gd name="connsiteY11" fmla="*/ 2572589 h 3833248"/>
                <a:gd name="connsiteX12" fmla="*/ 137656 w 468796"/>
                <a:gd name="connsiteY12" fmla="*/ 2133331 h 3833248"/>
                <a:gd name="connsiteX13" fmla="*/ 172766 w 468796"/>
                <a:gd name="connsiteY13" fmla="*/ 1476428 h 3833248"/>
                <a:gd name="connsiteX14" fmla="*/ 142737 w 468796"/>
                <a:gd name="connsiteY14" fmla="*/ 646806 h 3833248"/>
                <a:gd name="connsiteX15" fmla="*/ 92 w 468796"/>
                <a:gd name="connsiteY15" fmla="*/ 0 h 3833248"/>
                <a:gd name="connsiteX0" fmla="*/ 92 w 468796"/>
                <a:gd name="connsiteY0" fmla="*/ 0 h 3833248"/>
                <a:gd name="connsiteX1" fmla="*/ 123011 w 468796"/>
                <a:gd name="connsiteY1" fmla="*/ 30249 h 3833248"/>
                <a:gd name="connsiteX2" fmla="*/ 239977 w 468796"/>
                <a:gd name="connsiteY2" fmla="*/ 423286 h 3833248"/>
                <a:gd name="connsiteX3" fmla="*/ 284977 w 468796"/>
                <a:gd name="connsiteY3" fmla="*/ 1048126 h 3833248"/>
                <a:gd name="connsiteX4" fmla="*/ 333967 w 468796"/>
                <a:gd name="connsiteY4" fmla="*/ 1548664 h 3833248"/>
                <a:gd name="connsiteX5" fmla="*/ 290056 w 468796"/>
                <a:gd name="connsiteY5" fmla="*/ 1855846 h 3833248"/>
                <a:gd name="connsiteX6" fmla="*/ 330696 w 468796"/>
                <a:gd name="connsiteY6" fmla="*/ 2130166 h 3833248"/>
                <a:gd name="connsiteX7" fmla="*/ 345936 w 468796"/>
                <a:gd name="connsiteY7" fmla="*/ 2622926 h 3833248"/>
                <a:gd name="connsiteX8" fmla="*/ 356096 w 468796"/>
                <a:gd name="connsiteY8" fmla="*/ 3212206 h 3833248"/>
                <a:gd name="connsiteX9" fmla="*/ 454326 w 468796"/>
                <a:gd name="connsiteY9" fmla="*/ 3828168 h 3833248"/>
                <a:gd name="connsiteX10" fmla="*/ 92 w 468796"/>
                <a:gd name="connsiteY10" fmla="*/ 3833248 h 3833248"/>
                <a:gd name="connsiteX11" fmla="*/ 77598 w 468796"/>
                <a:gd name="connsiteY11" fmla="*/ 2572589 h 3833248"/>
                <a:gd name="connsiteX12" fmla="*/ 137656 w 468796"/>
                <a:gd name="connsiteY12" fmla="*/ 2133331 h 3833248"/>
                <a:gd name="connsiteX13" fmla="*/ 172766 w 468796"/>
                <a:gd name="connsiteY13" fmla="*/ 1476428 h 3833248"/>
                <a:gd name="connsiteX14" fmla="*/ 142737 w 468796"/>
                <a:gd name="connsiteY14" fmla="*/ 646806 h 3833248"/>
                <a:gd name="connsiteX15" fmla="*/ 92 w 468796"/>
                <a:gd name="connsiteY15" fmla="*/ 0 h 3833248"/>
                <a:gd name="connsiteX0" fmla="*/ 92 w 468796"/>
                <a:gd name="connsiteY0" fmla="*/ 0 h 3833248"/>
                <a:gd name="connsiteX1" fmla="*/ 123011 w 468796"/>
                <a:gd name="connsiteY1" fmla="*/ 30249 h 3833248"/>
                <a:gd name="connsiteX2" fmla="*/ 239977 w 468796"/>
                <a:gd name="connsiteY2" fmla="*/ 423286 h 3833248"/>
                <a:gd name="connsiteX3" fmla="*/ 284977 w 468796"/>
                <a:gd name="connsiteY3" fmla="*/ 1048126 h 3833248"/>
                <a:gd name="connsiteX4" fmla="*/ 333967 w 468796"/>
                <a:gd name="connsiteY4" fmla="*/ 1548664 h 3833248"/>
                <a:gd name="connsiteX5" fmla="*/ 290056 w 468796"/>
                <a:gd name="connsiteY5" fmla="*/ 1855846 h 3833248"/>
                <a:gd name="connsiteX6" fmla="*/ 330696 w 468796"/>
                <a:gd name="connsiteY6" fmla="*/ 2130166 h 3833248"/>
                <a:gd name="connsiteX7" fmla="*/ 345936 w 468796"/>
                <a:gd name="connsiteY7" fmla="*/ 2622926 h 3833248"/>
                <a:gd name="connsiteX8" fmla="*/ 356096 w 468796"/>
                <a:gd name="connsiteY8" fmla="*/ 3212206 h 3833248"/>
                <a:gd name="connsiteX9" fmla="*/ 454326 w 468796"/>
                <a:gd name="connsiteY9" fmla="*/ 3828168 h 3833248"/>
                <a:gd name="connsiteX10" fmla="*/ 92 w 468796"/>
                <a:gd name="connsiteY10" fmla="*/ 3833248 h 3833248"/>
                <a:gd name="connsiteX11" fmla="*/ 77598 w 468796"/>
                <a:gd name="connsiteY11" fmla="*/ 2572589 h 3833248"/>
                <a:gd name="connsiteX12" fmla="*/ 137656 w 468796"/>
                <a:gd name="connsiteY12" fmla="*/ 2133331 h 3833248"/>
                <a:gd name="connsiteX13" fmla="*/ 172766 w 468796"/>
                <a:gd name="connsiteY13" fmla="*/ 1476428 h 3833248"/>
                <a:gd name="connsiteX14" fmla="*/ 142737 w 468796"/>
                <a:gd name="connsiteY14" fmla="*/ 646806 h 3833248"/>
                <a:gd name="connsiteX15" fmla="*/ 166212 w 468796"/>
                <a:gd name="connsiteY15" fmla="*/ 330329 h 3833248"/>
                <a:gd name="connsiteX16" fmla="*/ 92 w 468796"/>
                <a:gd name="connsiteY16" fmla="*/ 0 h 3833248"/>
                <a:gd name="connsiteX0" fmla="*/ 144799 w 468796"/>
                <a:gd name="connsiteY0" fmla="*/ 43212 h 3802999"/>
                <a:gd name="connsiteX1" fmla="*/ 123011 w 468796"/>
                <a:gd name="connsiteY1" fmla="*/ 0 h 3802999"/>
                <a:gd name="connsiteX2" fmla="*/ 239977 w 468796"/>
                <a:gd name="connsiteY2" fmla="*/ 393037 h 3802999"/>
                <a:gd name="connsiteX3" fmla="*/ 284977 w 468796"/>
                <a:gd name="connsiteY3" fmla="*/ 1017877 h 3802999"/>
                <a:gd name="connsiteX4" fmla="*/ 333967 w 468796"/>
                <a:gd name="connsiteY4" fmla="*/ 1518415 h 3802999"/>
                <a:gd name="connsiteX5" fmla="*/ 290056 w 468796"/>
                <a:gd name="connsiteY5" fmla="*/ 1825597 h 3802999"/>
                <a:gd name="connsiteX6" fmla="*/ 330696 w 468796"/>
                <a:gd name="connsiteY6" fmla="*/ 2099917 h 3802999"/>
                <a:gd name="connsiteX7" fmla="*/ 345936 w 468796"/>
                <a:gd name="connsiteY7" fmla="*/ 2592677 h 3802999"/>
                <a:gd name="connsiteX8" fmla="*/ 356096 w 468796"/>
                <a:gd name="connsiteY8" fmla="*/ 3181957 h 3802999"/>
                <a:gd name="connsiteX9" fmla="*/ 454326 w 468796"/>
                <a:gd name="connsiteY9" fmla="*/ 3797919 h 3802999"/>
                <a:gd name="connsiteX10" fmla="*/ 92 w 468796"/>
                <a:gd name="connsiteY10" fmla="*/ 3802999 h 3802999"/>
                <a:gd name="connsiteX11" fmla="*/ 77598 w 468796"/>
                <a:gd name="connsiteY11" fmla="*/ 2542340 h 3802999"/>
                <a:gd name="connsiteX12" fmla="*/ 137656 w 468796"/>
                <a:gd name="connsiteY12" fmla="*/ 2103082 h 3802999"/>
                <a:gd name="connsiteX13" fmla="*/ 172766 w 468796"/>
                <a:gd name="connsiteY13" fmla="*/ 1446179 h 3802999"/>
                <a:gd name="connsiteX14" fmla="*/ 142737 w 468796"/>
                <a:gd name="connsiteY14" fmla="*/ 616557 h 3802999"/>
                <a:gd name="connsiteX15" fmla="*/ 166212 w 468796"/>
                <a:gd name="connsiteY15" fmla="*/ 300080 h 3802999"/>
                <a:gd name="connsiteX16" fmla="*/ 144799 w 468796"/>
                <a:gd name="connsiteY16" fmla="*/ 43212 h 380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796" h="3802999">
                  <a:moveTo>
                    <a:pt x="144799" y="43212"/>
                  </a:moveTo>
                  <a:lnTo>
                    <a:pt x="123011" y="0"/>
                  </a:lnTo>
                  <a:cubicBezTo>
                    <a:pt x="177265" y="80708"/>
                    <a:pt x="249575" y="218349"/>
                    <a:pt x="239977" y="393037"/>
                  </a:cubicBezTo>
                  <a:cubicBezTo>
                    <a:pt x="230379" y="567725"/>
                    <a:pt x="281787" y="828874"/>
                    <a:pt x="284977" y="1017877"/>
                  </a:cubicBezTo>
                  <a:cubicBezTo>
                    <a:pt x="288167" y="1206880"/>
                    <a:pt x="333121" y="1383795"/>
                    <a:pt x="333967" y="1518415"/>
                  </a:cubicBezTo>
                  <a:cubicBezTo>
                    <a:pt x="334814" y="1653035"/>
                    <a:pt x="284780" y="1730121"/>
                    <a:pt x="290056" y="1825597"/>
                  </a:cubicBezTo>
                  <a:cubicBezTo>
                    <a:pt x="274599" y="2012887"/>
                    <a:pt x="293176" y="1841997"/>
                    <a:pt x="330696" y="2099917"/>
                  </a:cubicBezTo>
                  <a:cubicBezTo>
                    <a:pt x="349323" y="2226070"/>
                    <a:pt x="343958" y="2308830"/>
                    <a:pt x="345936" y="2592677"/>
                  </a:cubicBezTo>
                  <a:cubicBezTo>
                    <a:pt x="353556" y="2768784"/>
                    <a:pt x="402378" y="2980237"/>
                    <a:pt x="356096" y="3181957"/>
                  </a:cubicBezTo>
                  <a:cubicBezTo>
                    <a:pt x="355534" y="3383677"/>
                    <a:pt x="517047" y="3690179"/>
                    <a:pt x="454326" y="3797919"/>
                  </a:cubicBezTo>
                  <a:lnTo>
                    <a:pt x="92" y="3802999"/>
                  </a:lnTo>
                  <a:cubicBezTo>
                    <a:pt x="-3160" y="3399558"/>
                    <a:pt x="80850" y="2945781"/>
                    <a:pt x="77598" y="2542340"/>
                  </a:cubicBezTo>
                  <a:cubicBezTo>
                    <a:pt x="134518" y="2327314"/>
                    <a:pt x="134269" y="2308822"/>
                    <a:pt x="137656" y="2103082"/>
                  </a:cubicBezTo>
                  <a:cubicBezTo>
                    <a:pt x="95323" y="2014182"/>
                    <a:pt x="165993" y="1667159"/>
                    <a:pt x="172766" y="1446179"/>
                  </a:cubicBezTo>
                  <a:cubicBezTo>
                    <a:pt x="145673" y="1187099"/>
                    <a:pt x="169830" y="875637"/>
                    <a:pt x="142737" y="616557"/>
                  </a:cubicBezTo>
                  <a:cubicBezTo>
                    <a:pt x="122286" y="526909"/>
                    <a:pt x="186663" y="389728"/>
                    <a:pt x="166212" y="300080"/>
                  </a:cubicBezTo>
                  <a:lnTo>
                    <a:pt x="144799" y="43212"/>
                  </a:lnTo>
                  <a:close/>
                </a:path>
              </a:pathLst>
            </a:custGeom>
            <a:solidFill>
              <a:srgbClr val="31121B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244" name="Rectangle 1243">
              <a:extLst>
                <a:ext uri="{FF2B5EF4-FFF2-40B4-BE49-F238E27FC236}">
                  <a16:creationId xmlns:a16="http://schemas.microsoft.com/office/drawing/2014/main" id="{4BE632ED-0BE0-3F68-9F9C-8CDF6CD36490}"/>
                </a:ext>
              </a:extLst>
            </p:cNvPr>
            <p:cNvSpPr/>
            <p:nvPr/>
          </p:nvSpPr>
          <p:spPr>
            <a:xfrm>
              <a:off x="1650538" y="28710514"/>
              <a:ext cx="468762" cy="3833248"/>
            </a:xfrm>
            <a:custGeom>
              <a:avLst/>
              <a:gdLst>
                <a:gd name="connsiteX0" fmla="*/ 0 w 342474"/>
                <a:gd name="connsiteY0" fmla="*/ 0 h 3833248"/>
                <a:gd name="connsiteX1" fmla="*/ 342474 w 342474"/>
                <a:gd name="connsiteY1" fmla="*/ 0 h 3833248"/>
                <a:gd name="connsiteX2" fmla="*/ 342474 w 342474"/>
                <a:gd name="connsiteY2" fmla="*/ 3833248 h 3833248"/>
                <a:gd name="connsiteX3" fmla="*/ 0 w 342474"/>
                <a:gd name="connsiteY3" fmla="*/ 3833248 h 3833248"/>
                <a:gd name="connsiteX4" fmla="*/ 0 w 342474"/>
                <a:gd name="connsiteY4" fmla="*/ 0 h 3833248"/>
                <a:gd name="connsiteX0" fmla="*/ 58 w 342532"/>
                <a:gd name="connsiteY0" fmla="*/ 0 h 3833248"/>
                <a:gd name="connsiteX1" fmla="*/ 342532 w 342532"/>
                <a:gd name="connsiteY1" fmla="*/ 0 h 3833248"/>
                <a:gd name="connsiteX2" fmla="*/ 342532 w 342532"/>
                <a:gd name="connsiteY2" fmla="*/ 3833248 h 3833248"/>
                <a:gd name="connsiteX3" fmla="*/ 58 w 342532"/>
                <a:gd name="connsiteY3" fmla="*/ 3833248 h 3833248"/>
                <a:gd name="connsiteX4" fmla="*/ 127463 w 342532"/>
                <a:gd name="connsiteY4" fmla="*/ 2633086 h 3833248"/>
                <a:gd name="connsiteX5" fmla="*/ 58 w 342532"/>
                <a:gd name="connsiteY5" fmla="*/ 0 h 3833248"/>
                <a:gd name="connsiteX0" fmla="*/ 58 w 342532"/>
                <a:gd name="connsiteY0" fmla="*/ 0 h 3833248"/>
                <a:gd name="connsiteX1" fmla="*/ 342532 w 342532"/>
                <a:gd name="connsiteY1" fmla="*/ 0 h 3833248"/>
                <a:gd name="connsiteX2" fmla="*/ 342532 w 342532"/>
                <a:gd name="connsiteY2" fmla="*/ 3833248 h 3833248"/>
                <a:gd name="connsiteX3" fmla="*/ 58 w 342532"/>
                <a:gd name="connsiteY3" fmla="*/ 3833248 h 3833248"/>
                <a:gd name="connsiteX4" fmla="*/ 127463 w 342532"/>
                <a:gd name="connsiteY4" fmla="*/ 2633086 h 3833248"/>
                <a:gd name="connsiteX5" fmla="*/ 147783 w 342532"/>
                <a:gd name="connsiteY5" fmla="*/ 1398646 h 3833248"/>
                <a:gd name="connsiteX6" fmla="*/ 58 w 342532"/>
                <a:gd name="connsiteY6" fmla="*/ 0 h 3833248"/>
                <a:gd name="connsiteX0" fmla="*/ 58 w 342532"/>
                <a:gd name="connsiteY0" fmla="*/ 0 h 3833248"/>
                <a:gd name="connsiteX1" fmla="*/ 342532 w 342532"/>
                <a:gd name="connsiteY1" fmla="*/ 0 h 3833248"/>
                <a:gd name="connsiteX2" fmla="*/ 342532 w 342532"/>
                <a:gd name="connsiteY2" fmla="*/ 3833248 h 3833248"/>
                <a:gd name="connsiteX3" fmla="*/ 58 w 342532"/>
                <a:gd name="connsiteY3" fmla="*/ 3833248 h 3833248"/>
                <a:gd name="connsiteX4" fmla="*/ 127463 w 342532"/>
                <a:gd name="connsiteY4" fmla="*/ 2633086 h 3833248"/>
                <a:gd name="connsiteX5" fmla="*/ 147783 w 342532"/>
                <a:gd name="connsiteY5" fmla="*/ 1398646 h 3833248"/>
                <a:gd name="connsiteX6" fmla="*/ 58 w 342532"/>
                <a:gd name="connsiteY6" fmla="*/ 0 h 3833248"/>
                <a:gd name="connsiteX0" fmla="*/ 58 w 342532"/>
                <a:gd name="connsiteY0" fmla="*/ 0 h 3833248"/>
                <a:gd name="connsiteX1" fmla="*/ 342532 w 342532"/>
                <a:gd name="connsiteY1" fmla="*/ 0 h 3833248"/>
                <a:gd name="connsiteX2" fmla="*/ 342532 w 342532"/>
                <a:gd name="connsiteY2" fmla="*/ 3833248 h 3833248"/>
                <a:gd name="connsiteX3" fmla="*/ 58 w 342532"/>
                <a:gd name="connsiteY3" fmla="*/ 3833248 h 3833248"/>
                <a:gd name="connsiteX4" fmla="*/ 127463 w 342532"/>
                <a:gd name="connsiteY4" fmla="*/ 2633086 h 3833248"/>
                <a:gd name="connsiteX5" fmla="*/ 147783 w 342532"/>
                <a:gd name="connsiteY5" fmla="*/ 1398646 h 3833248"/>
                <a:gd name="connsiteX6" fmla="*/ 142703 w 342532"/>
                <a:gd name="connsiteY6" fmla="*/ 646806 h 3833248"/>
                <a:gd name="connsiteX7" fmla="*/ 58 w 342532"/>
                <a:gd name="connsiteY7" fmla="*/ 0 h 3833248"/>
                <a:gd name="connsiteX0" fmla="*/ 58 w 342547"/>
                <a:gd name="connsiteY0" fmla="*/ 0 h 3833248"/>
                <a:gd name="connsiteX1" fmla="*/ 342532 w 342547"/>
                <a:gd name="connsiteY1" fmla="*/ 0 h 3833248"/>
                <a:gd name="connsiteX2" fmla="*/ 284943 w 342547"/>
                <a:gd name="connsiteY2" fmla="*/ 1048126 h 3833248"/>
                <a:gd name="connsiteX3" fmla="*/ 342532 w 342547"/>
                <a:gd name="connsiteY3" fmla="*/ 3833248 h 3833248"/>
                <a:gd name="connsiteX4" fmla="*/ 58 w 342547"/>
                <a:gd name="connsiteY4" fmla="*/ 3833248 h 3833248"/>
                <a:gd name="connsiteX5" fmla="*/ 127463 w 342547"/>
                <a:gd name="connsiteY5" fmla="*/ 2633086 h 3833248"/>
                <a:gd name="connsiteX6" fmla="*/ 147783 w 342547"/>
                <a:gd name="connsiteY6" fmla="*/ 1398646 h 3833248"/>
                <a:gd name="connsiteX7" fmla="*/ 142703 w 342547"/>
                <a:gd name="connsiteY7" fmla="*/ 646806 h 3833248"/>
                <a:gd name="connsiteX8" fmla="*/ 58 w 342547"/>
                <a:gd name="connsiteY8" fmla="*/ 0 h 3833248"/>
                <a:gd name="connsiteX0" fmla="*/ 58 w 343207"/>
                <a:gd name="connsiteY0" fmla="*/ 0 h 3833248"/>
                <a:gd name="connsiteX1" fmla="*/ 342532 w 343207"/>
                <a:gd name="connsiteY1" fmla="*/ 0 h 3833248"/>
                <a:gd name="connsiteX2" fmla="*/ 284943 w 343207"/>
                <a:gd name="connsiteY2" fmla="*/ 1048126 h 3833248"/>
                <a:gd name="connsiteX3" fmla="*/ 342532 w 343207"/>
                <a:gd name="connsiteY3" fmla="*/ 3833248 h 3833248"/>
                <a:gd name="connsiteX4" fmla="*/ 58 w 343207"/>
                <a:gd name="connsiteY4" fmla="*/ 3833248 h 3833248"/>
                <a:gd name="connsiteX5" fmla="*/ 127463 w 343207"/>
                <a:gd name="connsiteY5" fmla="*/ 2633086 h 3833248"/>
                <a:gd name="connsiteX6" fmla="*/ 147783 w 343207"/>
                <a:gd name="connsiteY6" fmla="*/ 1398646 h 3833248"/>
                <a:gd name="connsiteX7" fmla="*/ 142703 w 343207"/>
                <a:gd name="connsiteY7" fmla="*/ 646806 h 3833248"/>
                <a:gd name="connsiteX8" fmla="*/ 58 w 343207"/>
                <a:gd name="connsiteY8" fmla="*/ 0 h 3833248"/>
                <a:gd name="connsiteX0" fmla="*/ 58 w 356552"/>
                <a:gd name="connsiteY0" fmla="*/ 0 h 3833248"/>
                <a:gd name="connsiteX1" fmla="*/ 342532 w 356552"/>
                <a:gd name="connsiteY1" fmla="*/ 0 h 3833248"/>
                <a:gd name="connsiteX2" fmla="*/ 284943 w 356552"/>
                <a:gd name="connsiteY2" fmla="*/ 1048126 h 3833248"/>
                <a:gd name="connsiteX3" fmla="*/ 342532 w 356552"/>
                <a:gd name="connsiteY3" fmla="*/ 3833248 h 3833248"/>
                <a:gd name="connsiteX4" fmla="*/ 58 w 356552"/>
                <a:gd name="connsiteY4" fmla="*/ 3833248 h 3833248"/>
                <a:gd name="connsiteX5" fmla="*/ 127463 w 356552"/>
                <a:gd name="connsiteY5" fmla="*/ 2633086 h 3833248"/>
                <a:gd name="connsiteX6" fmla="*/ 147783 w 356552"/>
                <a:gd name="connsiteY6" fmla="*/ 1398646 h 3833248"/>
                <a:gd name="connsiteX7" fmla="*/ 142703 w 356552"/>
                <a:gd name="connsiteY7" fmla="*/ 646806 h 3833248"/>
                <a:gd name="connsiteX8" fmla="*/ 58 w 356552"/>
                <a:gd name="connsiteY8" fmla="*/ 0 h 3833248"/>
                <a:gd name="connsiteX0" fmla="*/ 58 w 360940"/>
                <a:gd name="connsiteY0" fmla="*/ 0 h 3833248"/>
                <a:gd name="connsiteX1" fmla="*/ 342532 w 360940"/>
                <a:gd name="connsiteY1" fmla="*/ 0 h 3833248"/>
                <a:gd name="connsiteX2" fmla="*/ 284943 w 360940"/>
                <a:gd name="connsiteY2" fmla="*/ 1048126 h 3833248"/>
                <a:gd name="connsiteX3" fmla="*/ 290022 w 360940"/>
                <a:gd name="connsiteY3" fmla="*/ 1855846 h 3833248"/>
                <a:gd name="connsiteX4" fmla="*/ 342532 w 360940"/>
                <a:gd name="connsiteY4" fmla="*/ 3833248 h 3833248"/>
                <a:gd name="connsiteX5" fmla="*/ 58 w 360940"/>
                <a:gd name="connsiteY5" fmla="*/ 3833248 h 3833248"/>
                <a:gd name="connsiteX6" fmla="*/ 127463 w 360940"/>
                <a:gd name="connsiteY6" fmla="*/ 2633086 h 3833248"/>
                <a:gd name="connsiteX7" fmla="*/ 147783 w 360940"/>
                <a:gd name="connsiteY7" fmla="*/ 1398646 h 3833248"/>
                <a:gd name="connsiteX8" fmla="*/ 142703 w 360940"/>
                <a:gd name="connsiteY8" fmla="*/ 646806 h 3833248"/>
                <a:gd name="connsiteX9" fmla="*/ 58 w 360940"/>
                <a:gd name="connsiteY9" fmla="*/ 0 h 3833248"/>
                <a:gd name="connsiteX0" fmla="*/ 58 w 423228"/>
                <a:gd name="connsiteY0" fmla="*/ 0 h 3833248"/>
                <a:gd name="connsiteX1" fmla="*/ 342532 w 423228"/>
                <a:gd name="connsiteY1" fmla="*/ 0 h 3833248"/>
                <a:gd name="connsiteX2" fmla="*/ 284943 w 423228"/>
                <a:gd name="connsiteY2" fmla="*/ 1048126 h 3833248"/>
                <a:gd name="connsiteX3" fmla="*/ 290022 w 423228"/>
                <a:gd name="connsiteY3" fmla="*/ 1855846 h 3833248"/>
                <a:gd name="connsiteX4" fmla="*/ 342532 w 423228"/>
                <a:gd name="connsiteY4" fmla="*/ 3833248 h 3833248"/>
                <a:gd name="connsiteX5" fmla="*/ 58 w 423228"/>
                <a:gd name="connsiteY5" fmla="*/ 3833248 h 3833248"/>
                <a:gd name="connsiteX6" fmla="*/ 127463 w 423228"/>
                <a:gd name="connsiteY6" fmla="*/ 2633086 h 3833248"/>
                <a:gd name="connsiteX7" fmla="*/ 147783 w 423228"/>
                <a:gd name="connsiteY7" fmla="*/ 1398646 h 3833248"/>
                <a:gd name="connsiteX8" fmla="*/ 142703 w 423228"/>
                <a:gd name="connsiteY8" fmla="*/ 646806 h 3833248"/>
                <a:gd name="connsiteX9" fmla="*/ 58 w 423228"/>
                <a:gd name="connsiteY9" fmla="*/ 0 h 3833248"/>
                <a:gd name="connsiteX0" fmla="*/ 58 w 371214"/>
                <a:gd name="connsiteY0" fmla="*/ 0 h 3833248"/>
                <a:gd name="connsiteX1" fmla="*/ 342532 w 371214"/>
                <a:gd name="connsiteY1" fmla="*/ 0 h 3833248"/>
                <a:gd name="connsiteX2" fmla="*/ 284943 w 371214"/>
                <a:gd name="connsiteY2" fmla="*/ 1048126 h 3833248"/>
                <a:gd name="connsiteX3" fmla="*/ 290022 w 371214"/>
                <a:gd name="connsiteY3" fmla="*/ 1855846 h 3833248"/>
                <a:gd name="connsiteX4" fmla="*/ 330662 w 371214"/>
                <a:gd name="connsiteY4" fmla="*/ 2130166 h 3833248"/>
                <a:gd name="connsiteX5" fmla="*/ 342532 w 371214"/>
                <a:gd name="connsiteY5" fmla="*/ 3833248 h 3833248"/>
                <a:gd name="connsiteX6" fmla="*/ 58 w 371214"/>
                <a:gd name="connsiteY6" fmla="*/ 3833248 h 3833248"/>
                <a:gd name="connsiteX7" fmla="*/ 127463 w 371214"/>
                <a:gd name="connsiteY7" fmla="*/ 2633086 h 3833248"/>
                <a:gd name="connsiteX8" fmla="*/ 147783 w 371214"/>
                <a:gd name="connsiteY8" fmla="*/ 1398646 h 3833248"/>
                <a:gd name="connsiteX9" fmla="*/ 142703 w 371214"/>
                <a:gd name="connsiteY9" fmla="*/ 646806 h 3833248"/>
                <a:gd name="connsiteX10" fmla="*/ 58 w 371214"/>
                <a:gd name="connsiteY10" fmla="*/ 0 h 3833248"/>
                <a:gd name="connsiteX0" fmla="*/ 58 w 417711"/>
                <a:gd name="connsiteY0" fmla="*/ 0 h 3833248"/>
                <a:gd name="connsiteX1" fmla="*/ 342532 w 417711"/>
                <a:gd name="connsiteY1" fmla="*/ 0 h 3833248"/>
                <a:gd name="connsiteX2" fmla="*/ 284943 w 417711"/>
                <a:gd name="connsiteY2" fmla="*/ 1048126 h 3833248"/>
                <a:gd name="connsiteX3" fmla="*/ 290022 w 417711"/>
                <a:gd name="connsiteY3" fmla="*/ 1855846 h 3833248"/>
                <a:gd name="connsiteX4" fmla="*/ 330662 w 417711"/>
                <a:gd name="connsiteY4" fmla="*/ 2130166 h 3833248"/>
                <a:gd name="connsiteX5" fmla="*/ 342532 w 417711"/>
                <a:gd name="connsiteY5" fmla="*/ 3833248 h 3833248"/>
                <a:gd name="connsiteX6" fmla="*/ 58 w 417711"/>
                <a:gd name="connsiteY6" fmla="*/ 3833248 h 3833248"/>
                <a:gd name="connsiteX7" fmla="*/ 127463 w 417711"/>
                <a:gd name="connsiteY7" fmla="*/ 2633086 h 3833248"/>
                <a:gd name="connsiteX8" fmla="*/ 147783 w 417711"/>
                <a:gd name="connsiteY8" fmla="*/ 1398646 h 3833248"/>
                <a:gd name="connsiteX9" fmla="*/ 142703 w 417711"/>
                <a:gd name="connsiteY9" fmla="*/ 646806 h 3833248"/>
                <a:gd name="connsiteX10" fmla="*/ 58 w 417711"/>
                <a:gd name="connsiteY10" fmla="*/ 0 h 3833248"/>
                <a:gd name="connsiteX0" fmla="*/ 58 w 417711"/>
                <a:gd name="connsiteY0" fmla="*/ 0 h 3833248"/>
                <a:gd name="connsiteX1" fmla="*/ 342532 w 417711"/>
                <a:gd name="connsiteY1" fmla="*/ 0 h 3833248"/>
                <a:gd name="connsiteX2" fmla="*/ 284943 w 417711"/>
                <a:gd name="connsiteY2" fmla="*/ 1048126 h 3833248"/>
                <a:gd name="connsiteX3" fmla="*/ 290022 w 417711"/>
                <a:gd name="connsiteY3" fmla="*/ 1855846 h 3833248"/>
                <a:gd name="connsiteX4" fmla="*/ 330662 w 417711"/>
                <a:gd name="connsiteY4" fmla="*/ 2130166 h 3833248"/>
                <a:gd name="connsiteX5" fmla="*/ 342532 w 417711"/>
                <a:gd name="connsiteY5" fmla="*/ 3833248 h 3833248"/>
                <a:gd name="connsiteX6" fmla="*/ 58 w 417711"/>
                <a:gd name="connsiteY6" fmla="*/ 3833248 h 3833248"/>
                <a:gd name="connsiteX7" fmla="*/ 127463 w 417711"/>
                <a:gd name="connsiteY7" fmla="*/ 2633086 h 3833248"/>
                <a:gd name="connsiteX8" fmla="*/ 147783 w 417711"/>
                <a:gd name="connsiteY8" fmla="*/ 1398646 h 3833248"/>
                <a:gd name="connsiteX9" fmla="*/ 142703 w 417711"/>
                <a:gd name="connsiteY9" fmla="*/ 646806 h 3833248"/>
                <a:gd name="connsiteX10" fmla="*/ 58 w 417711"/>
                <a:gd name="connsiteY10" fmla="*/ 0 h 3833248"/>
                <a:gd name="connsiteX0" fmla="*/ 58 w 373656"/>
                <a:gd name="connsiteY0" fmla="*/ 0 h 3833248"/>
                <a:gd name="connsiteX1" fmla="*/ 342532 w 373656"/>
                <a:gd name="connsiteY1" fmla="*/ 0 h 3833248"/>
                <a:gd name="connsiteX2" fmla="*/ 284943 w 373656"/>
                <a:gd name="connsiteY2" fmla="*/ 1048126 h 3833248"/>
                <a:gd name="connsiteX3" fmla="*/ 290022 w 373656"/>
                <a:gd name="connsiteY3" fmla="*/ 1855846 h 3833248"/>
                <a:gd name="connsiteX4" fmla="*/ 330662 w 373656"/>
                <a:gd name="connsiteY4" fmla="*/ 2130166 h 3833248"/>
                <a:gd name="connsiteX5" fmla="*/ 345902 w 373656"/>
                <a:gd name="connsiteY5" fmla="*/ 2622926 h 3833248"/>
                <a:gd name="connsiteX6" fmla="*/ 342532 w 373656"/>
                <a:gd name="connsiteY6" fmla="*/ 3833248 h 3833248"/>
                <a:gd name="connsiteX7" fmla="*/ 58 w 373656"/>
                <a:gd name="connsiteY7" fmla="*/ 3833248 h 3833248"/>
                <a:gd name="connsiteX8" fmla="*/ 127463 w 373656"/>
                <a:gd name="connsiteY8" fmla="*/ 2633086 h 3833248"/>
                <a:gd name="connsiteX9" fmla="*/ 147783 w 373656"/>
                <a:gd name="connsiteY9" fmla="*/ 1398646 h 3833248"/>
                <a:gd name="connsiteX10" fmla="*/ 142703 w 373656"/>
                <a:gd name="connsiteY10" fmla="*/ 646806 h 3833248"/>
                <a:gd name="connsiteX11" fmla="*/ 58 w 373656"/>
                <a:gd name="connsiteY11" fmla="*/ 0 h 3833248"/>
                <a:gd name="connsiteX0" fmla="*/ 58 w 401786"/>
                <a:gd name="connsiteY0" fmla="*/ 0 h 3833248"/>
                <a:gd name="connsiteX1" fmla="*/ 342532 w 401786"/>
                <a:gd name="connsiteY1" fmla="*/ 0 h 3833248"/>
                <a:gd name="connsiteX2" fmla="*/ 284943 w 401786"/>
                <a:gd name="connsiteY2" fmla="*/ 1048126 h 3833248"/>
                <a:gd name="connsiteX3" fmla="*/ 290022 w 401786"/>
                <a:gd name="connsiteY3" fmla="*/ 1855846 h 3833248"/>
                <a:gd name="connsiteX4" fmla="*/ 330662 w 401786"/>
                <a:gd name="connsiteY4" fmla="*/ 2130166 h 3833248"/>
                <a:gd name="connsiteX5" fmla="*/ 345902 w 401786"/>
                <a:gd name="connsiteY5" fmla="*/ 2622926 h 3833248"/>
                <a:gd name="connsiteX6" fmla="*/ 401782 w 401786"/>
                <a:gd name="connsiteY6" fmla="*/ 3212206 h 3833248"/>
                <a:gd name="connsiteX7" fmla="*/ 342532 w 401786"/>
                <a:gd name="connsiteY7" fmla="*/ 3833248 h 3833248"/>
                <a:gd name="connsiteX8" fmla="*/ 58 w 401786"/>
                <a:gd name="connsiteY8" fmla="*/ 3833248 h 3833248"/>
                <a:gd name="connsiteX9" fmla="*/ 127463 w 401786"/>
                <a:gd name="connsiteY9" fmla="*/ 2633086 h 3833248"/>
                <a:gd name="connsiteX10" fmla="*/ 147783 w 401786"/>
                <a:gd name="connsiteY10" fmla="*/ 1398646 h 3833248"/>
                <a:gd name="connsiteX11" fmla="*/ 142703 w 401786"/>
                <a:gd name="connsiteY11" fmla="*/ 646806 h 3833248"/>
                <a:gd name="connsiteX12" fmla="*/ 58 w 401786"/>
                <a:gd name="connsiteY12" fmla="*/ 0 h 3833248"/>
                <a:gd name="connsiteX0" fmla="*/ 58 w 472923"/>
                <a:gd name="connsiteY0" fmla="*/ 0 h 3833248"/>
                <a:gd name="connsiteX1" fmla="*/ 342532 w 472923"/>
                <a:gd name="connsiteY1" fmla="*/ 0 h 3833248"/>
                <a:gd name="connsiteX2" fmla="*/ 284943 w 472923"/>
                <a:gd name="connsiteY2" fmla="*/ 1048126 h 3833248"/>
                <a:gd name="connsiteX3" fmla="*/ 290022 w 472923"/>
                <a:gd name="connsiteY3" fmla="*/ 1855846 h 3833248"/>
                <a:gd name="connsiteX4" fmla="*/ 330662 w 472923"/>
                <a:gd name="connsiteY4" fmla="*/ 2130166 h 3833248"/>
                <a:gd name="connsiteX5" fmla="*/ 345902 w 472923"/>
                <a:gd name="connsiteY5" fmla="*/ 2622926 h 3833248"/>
                <a:gd name="connsiteX6" fmla="*/ 401782 w 472923"/>
                <a:gd name="connsiteY6" fmla="*/ 3212206 h 3833248"/>
                <a:gd name="connsiteX7" fmla="*/ 454292 w 472923"/>
                <a:gd name="connsiteY7" fmla="*/ 3828168 h 3833248"/>
                <a:gd name="connsiteX8" fmla="*/ 58 w 472923"/>
                <a:gd name="connsiteY8" fmla="*/ 3833248 h 3833248"/>
                <a:gd name="connsiteX9" fmla="*/ 127463 w 472923"/>
                <a:gd name="connsiteY9" fmla="*/ 2633086 h 3833248"/>
                <a:gd name="connsiteX10" fmla="*/ 147783 w 472923"/>
                <a:gd name="connsiteY10" fmla="*/ 1398646 h 3833248"/>
                <a:gd name="connsiteX11" fmla="*/ 142703 w 472923"/>
                <a:gd name="connsiteY11" fmla="*/ 646806 h 3833248"/>
                <a:gd name="connsiteX12" fmla="*/ 58 w 472923"/>
                <a:gd name="connsiteY12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84943 w 468762"/>
                <a:gd name="connsiteY2" fmla="*/ 1048126 h 3833248"/>
                <a:gd name="connsiteX3" fmla="*/ 290022 w 468762"/>
                <a:gd name="connsiteY3" fmla="*/ 1855846 h 3833248"/>
                <a:gd name="connsiteX4" fmla="*/ 330662 w 468762"/>
                <a:gd name="connsiteY4" fmla="*/ 2130166 h 3833248"/>
                <a:gd name="connsiteX5" fmla="*/ 345902 w 468762"/>
                <a:gd name="connsiteY5" fmla="*/ 2622926 h 3833248"/>
                <a:gd name="connsiteX6" fmla="*/ 356062 w 468762"/>
                <a:gd name="connsiteY6" fmla="*/ 3212206 h 3833248"/>
                <a:gd name="connsiteX7" fmla="*/ 454292 w 468762"/>
                <a:gd name="connsiteY7" fmla="*/ 3828168 h 3833248"/>
                <a:gd name="connsiteX8" fmla="*/ 58 w 468762"/>
                <a:gd name="connsiteY8" fmla="*/ 3833248 h 3833248"/>
                <a:gd name="connsiteX9" fmla="*/ 127463 w 468762"/>
                <a:gd name="connsiteY9" fmla="*/ 2633086 h 3833248"/>
                <a:gd name="connsiteX10" fmla="*/ 147783 w 468762"/>
                <a:gd name="connsiteY10" fmla="*/ 1398646 h 3833248"/>
                <a:gd name="connsiteX11" fmla="*/ 142703 w 468762"/>
                <a:gd name="connsiteY11" fmla="*/ 646806 h 3833248"/>
                <a:gd name="connsiteX12" fmla="*/ 58 w 468762"/>
                <a:gd name="connsiteY12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84943 w 468762"/>
                <a:gd name="connsiteY2" fmla="*/ 1048126 h 3833248"/>
                <a:gd name="connsiteX3" fmla="*/ 290022 w 468762"/>
                <a:gd name="connsiteY3" fmla="*/ 1855846 h 3833248"/>
                <a:gd name="connsiteX4" fmla="*/ 330662 w 468762"/>
                <a:gd name="connsiteY4" fmla="*/ 2130166 h 3833248"/>
                <a:gd name="connsiteX5" fmla="*/ 345902 w 468762"/>
                <a:gd name="connsiteY5" fmla="*/ 2622926 h 3833248"/>
                <a:gd name="connsiteX6" fmla="*/ 356062 w 468762"/>
                <a:gd name="connsiteY6" fmla="*/ 3212206 h 3833248"/>
                <a:gd name="connsiteX7" fmla="*/ 454292 w 468762"/>
                <a:gd name="connsiteY7" fmla="*/ 3828168 h 3833248"/>
                <a:gd name="connsiteX8" fmla="*/ 58 w 468762"/>
                <a:gd name="connsiteY8" fmla="*/ 3833248 h 3833248"/>
                <a:gd name="connsiteX9" fmla="*/ 127463 w 468762"/>
                <a:gd name="connsiteY9" fmla="*/ 2633086 h 3833248"/>
                <a:gd name="connsiteX10" fmla="*/ 147783 w 468762"/>
                <a:gd name="connsiteY10" fmla="*/ 1398646 h 3833248"/>
                <a:gd name="connsiteX11" fmla="*/ 142703 w 468762"/>
                <a:gd name="connsiteY11" fmla="*/ 646806 h 3833248"/>
                <a:gd name="connsiteX12" fmla="*/ 58 w 468762"/>
                <a:gd name="connsiteY12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84943 w 468762"/>
                <a:gd name="connsiteY2" fmla="*/ 1048126 h 3833248"/>
                <a:gd name="connsiteX3" fmla="*/ 290022 w 468762"/>
                <a:gd name="connsiteY3" fmla="*/ 1855846 h 3833248"/>
                <a:gd name="connsiteX4" fmla="*/ 330662 w 468762"/>
                <a:gd name="connsiteY4" fmla="*/ 2130166 h 3833248"/>
                <a:gd name="connsiteX5" fmla="*/ 345902 w 468762"/>
                <a:gd name="connsiteY5" fmla="*/ 2622926 h 3833248"/>
                <a:gd name="connsiteX6" fmla="*/ 356062 w 468762"/>
                <a:gd name="connsiteY6" fmla="*/ 3212206 h 3833248"/>
                <a:gd name="connsiteX7" fmla="*/ 454292 w 468762"/>
                <a:gd name="connsiteY7" fmla="*/ 3828168 h 3833248"/>
                <a:gd name="connsiteX8" fmla="*/ 58 w 468762"/>
                <a:gd name="connsiteY8" fmla="*/ 3833248 h 3833248"/>
                <a:gd name="connsiteX9" fmla="*/ 127463 w 468762"/>
                <a:gd name="connsiteY9" fmla="*/ 2633086 h 3833248"/>
                <a:gd name="connsiteX10" fmla="*/ 137622 w 468762"/>
                <a:gd name="connsiteY10" fmla="*/ 1977766 h 3833248"/>
                <a:gd name="connsiteX11" fmla="*/ 147783 w 468762"/>
                <a:gd name="connsiteY11" fmla="*/ 1398646 h 3833248"/>
                <a:gd name="connsiteX12" fmla="*/ 142703 w 468762"/>
                <a:gd name="connsiteY12" fmla="*/ 646806 h 3833248"/>
                <a:gd name="connsiteX13" fmla="*/ 58 w 468762"/>
                <a:gd name="connsiteY13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84943 w 468762"/>
                <a:gd name="connsiteY2" fmla="*/ 1048126 h 3833248"/>
                <a:gd name="connsiteX3" fmla="*/ 290022 w 468762"/>
                <a:gd name="connsiteY3" fmla="*/ 1855846 h 3833248"/>
                <a:gd name="connsiteX4" fmla="*/ 330662 w 468762"/>
                <a:gd name="connsiteY4" fmla="*/ 2130166 h 3833248"/>
                <a:gd name="connsiteX5" fmla="*/ 345902 w 468762"/>
                <a:gd name="connsiteY5" fmla="*/ 2622926 h 3833248"/>
                <a:gd name="connsiteX6" fmla="*/ 356062 w 468762"/>
                <a:gd name="connsiteY6" fmla="*/ 3212206 h 3833248"/>
                <a:gd name="connsiteX7" fmla="*/ 454292 w 468762"/>
                <a:gd name="connsiteY7" fmla="*/ 3828168 h 3833248"/>
                <a:gd name="connsiteX8" fmla="*/ 58 w 468762"/>
                <a:gd name="connsiteY8" fmla="*/ 3833248 h 3833248"/>
                <a:gd name="connsiteX9" fmla="*/ 127463 w 468762"/>
                <a:gd name="connsiteY9" fmla="*/ 2633086 h 3833248"/>
                <a:gd name="connsiteX10" fmla="*/ 137622 w 468762"/>
                <a:gd name="connsiteY10" fmla="*/ 1977766 h 3833248"/>
                <a:gd name="connsiteX11" fmla="*/ 147783 w 468762"/>
                <a:gd name="connsiteY11" fmla="*/ 1398646 h 3833248"/>
                <a:gd name="connsiteX12" fmla="*/ 142703 w 468762"/>
                <a:gd name="connsiteY12" fmla="*/ 646806 h 3833248"/>
                <a:gd name="connsiteX13" fmla="*/ 58 w 468762"/>
                <a:gd name="connsiteY13" fmla="*/ 0 h 3833248"/>
                <a:gd name="connsiteX0" fmla="*/ 58 w 468762"/>
                <a:gd name="connsiteY0" fmla="*/ 0 h 3833248"/>
                <a:gd name="connsiteX1" fmla="*/ 342532 w 468762"/>
                <a:gd name="connsiteY1" fmla="*/ 0 h 3833248"/>
                <a:gd name="connsiteX2" fmla="*/ 279862 w 468762"/>
                <a:gd name="connsiteY2" fmla="*/ 423286 h 3833248"/>
                <a:gd name="connsiteX3" fmla="*/ 284943 w 468762"/>
                <a:gd name="connsiteY3" fmla="*/ 1048126 h 3833248"/>
                <a:gd name="connsiteX4" fmla="*/ 290022 w 468762"/>
                <a:gd name="connsiteY4" fmla="*/ 1855846 h 3833248"/>
                <a:gd name="connsiteX5" fmla="*/ 330662 w 468762"/>
                <a:gd name="connsiteY5" fmla="*/ 2130166 h 3833248"/>
                <a:gd name="connsiteX6" fmla="*/ 345902 w 468762"/>
                <a:gd name="connsiteY6" fmla="*/ 2622926 h 3833248"/>
                <a:gd name="connsiteX7" fmla="*/ 356062 w 468762"/>
                <a:gd name="connsiteY7" fmla="*/ 3212206 h 3833248"/>
                <a:gd name="connsiteX8" fmla="*/ 454292 w 468762"/>
                <a:gd name="connsiteY8" fmla="*/ 3828168 h 3833248"/>
                <a:gd name="connsiteX9" fmla="*/ 58 w 468762"/>
                <a:gd name="connsiteY9" fmla="*/ 3833248 h 3833248"/>
                <a:gd name="connsiteX10" fmla="*/ 127463 w 468762"/>
                <a:gd name="connsiteY10" fmla="*/ 2633086 h 3833248"/>
                <a:gd name="connsiteX11" fmla="*/ 137622 w 468762"/>
                <a:gd name="connsiteY11" fmla="*/ 1977766 h 3833248"/>
                <a:gd name="connsiteX12" fmla="*/ 147783 w 468762"/>
                <a:gd name="connsiteY12" fmla="*/ 1398646 h 3833248"/>
                <a:gd name="connsiteX13" fmla="*/ 142703 w 468762"/>
                <a:gd name="connsiteY13" fmla="*/ 646806 h 3833248"/>
                <a:gd name="connsiteX14" fmla="*/ 58 w 468762"/>
                <a:gd name="connsiteY14" fmla="*/ 0 h 383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8762" h="3833248">
                  <a:moveTo>
                    <a:pt x="58" y="0"/>
                  </a:moveTo>
                  <a:lnTo>
                    <a:pt x="342532" y="0"/>
                  </a:lnTo>
                  <a:cubicBezTo>
                    <a:pt x="396786" y="80708"/>
                    <a:pt x="289460" y="248598"/>
                    <a:pt x="279862" y="423286"/>
                  </a:cubicBezTo>
                  <a:cubicBezTo>
                    <a:pt x="270264" y="597974"/>
                    <a:pt x="290870" y="819526"/>
                    <a:pt x="284943" y="1048126"/>
                  </a:cubicBezTo>
                  <a:cubicBezTo>
                    <a:pt x="287198" y="1357434"/>
                    <a:pt x="280424" y="1391659"/>
                    <a:pt x="290022" y="1855846"/>
                  </a:cubicBezTo>
                  <a:cubicBezTo>
                    <a:pt x="309495" y="2034493"/>
                    <a:pt x="387950" y="1846319"/>
                    <a:pt x="330662" y="2130166"/>
                  </a:cubicBezTo>
                  <a:cubicBezTo>
                    <a:pt x="349289" y="2256319"/>
                    <a:pt x="343924" y="2339079"/>
                    <a:pt x="345902" y="2622926"/>
                  </a:cubicBezTo>
                  <a:cubicBezTo>
                    <a:pt x="353522" y="2799033"/>
                    <a:pt x="402344" y="3010486"/>
                    <a:pt x="356062" y="3212206"/>
                  </a:cubicBezTo>
                  <a:cubicBezTo>
                    <a:pt x="355500" y="3413926"/>
                    <a:pt x="517013" y="3720428"/>
                    <a:pt x="454292" y="3828168"/>
                  </a:cubicBezTo>
                  <a:lnTo>
                    <a:pt x="58" y="3833248"/>
                  </a:lnTo>
                  <a:cubicBezTo>
                    <a:pt x="-3194" y="3429807"/>
                    <a:pt x="130715" y="3036527"/>
                    <a:pt x="127463" y="2633086"/>
                  </a:cubicBezTo>
                  <a:cubicBezTo>
                    <a:pt x="144464" y="2322992"/>
                    <a:pt x="134235" y="2183506"/>
                    <a:pt x="137622" y="1977766"/>
                  </a:cubicBezTo>
                  <a:cubicBezTo>
                    <a:pt x="95289" y="1888866"/>
                    <a:pt x="141010" y="1619626"/>
                    <a:pt x="147783" y="1398646"/>
                  </a:cubicBezTo>
                  <a:cubicBezTo>
                    <a:pt x="120690" y="1139566"/>
                    <a:pt x="169796" y="905886"/>
                    <a:pt x="142703" y="646806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31121B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24" name="Trapèze 12">
              <a:extLst>
                <a:ext uri="{FF2B5EF4-FFF2-40B4-BE49-F238E27FC236}">
                  <a16:creationId xmlns:a16="http://schemas.microsoft.com/office/drawing/2014/main" id="{68818596-D0B7-3F6E-C690-FF173819EA51}"/>
                </a:ext>
              </a:extLst>
            </p:cNvPr>
            <p:cNvSpPr/>
            <p:nvPr/>
          </p:nvSpPr>
          <p:spPr>
            <a:xfrm>
              <a:off x="-118429" y="28100979"/>
              <a:ext cx="466397" cy="289195"/>
            </a:xfrm>
            <a:custGeom>
              <a:avLst/>
              <a:gdLst>
                <a:gd name="connsiteX0" fmla="*/ 0 w 466397"/>
                <a:gd name="connsiteY0" fmla="*/ 368904 h 368904"/>
                <a:gd name="connsiteX1" fmla="*/ 92226 w 466397"/>
                <a:gd name="connsiteY1" fmla="*/ 0 h 368904"/>
                <a:gd name="connsiteX2" fmla="*/ 374171 w 466397"/>
                <a:gd name="connsiteY2" fmla="*/ 0 h 368904"/>
                <a:gd name="connsiteX3" fmla="*/ 466397 w 466397"/>
                <a:gd name="connsiteY3" fmla="*/ 368904 h 368904"/>
                <a:gd name="connsiteX4" fmla="*/ 0 w 466397"/>
                <a:gd name="connsiteY4" fmla="*/ 368904 h 368904"/>
                <a:gd name="connsiteX0" fmla="*/ 0 w 466397"/>
                <a:gd name="connsiteY0" fmla="*/ 551268 h 551268"/>
                <a:gd name="connsiteX1" fmla="*/ 92226 w 466397"/>
                <a:gd name="connsiteY1" fmla="*/ 18236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97" h="551268">
                  <a:moveTo>
                    <a:pt x="0" y="551268"/>
                  </a:moveTo>
                  <a:lnTo>
                    <a:pt x="88416" y="159504"/>
                  </a:lnTo>
                  <a:cubicBezTo>
                    <a:pt x="130500" y="159041"/>
                    <a:pt x="174488" y="463"/>
                    <a:pt x="216572" y="0"/>
                  </a:cubicBezTo>
                  <a:lnTo>
                    <a:pt x="374171" y="182364"/>
                  </a:lnTo>
                  <a:cubicBezTo>
                    <a:pt x="383233" y="214921"/>
                    <a:pt x="411345" y="245573"/>
                    <a:pt x="420407" y="278130"/>
                  </a:cubicBezTo>
                  <a:lnTo>
                    <a:pt x="466397" y="551268"/>
                  </a:lnTo>
                  <a:lnTo>
                    <a:pt x="0" y="551268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31" name="Trapèze 12">
              <a:extLst>
                <a:ext uri="{FF2B5EF4-FFF2-40B4-BE49-F238E27FC236}">
                  <a16:creationId xmlns:a16="http://schemas.microsoft.com/office/drawing/2014/main" id="{C10E550F-F706-17C0-1149-1F359A7CA2BF}"/>
                </a:ext>
              </a:extLst>
            </p:cNvPr>
            <p:cNvSpPr/>
            <p:nvPr/>
          </p:nvSpPr>
          <p:spPr>
            <a:xfrm>
              <a:off x="268872" y="28119342"/>
              <a:ext cx="440669" cy="297746"/>
            </a:xfrm>
            <a:custGeom>
              <a:avLst/>
              <a:gdLst>
                <a:gd name="connsiteX0" fmla="*/ 0 w 466397"/>
                <a:gd name="connsiteY0" fmla="*/ 368904 h 368904"/>
                <a:gd name="connsiteX1" fmla="*/ 92226 w 466397"/>
                <a:gd name="connsiteY1" fmla="*/ 0 h 368904"/>
                <a:gd name="connsiteX2" fmla="*/ 374171 w 466397"/>
                <a:gd name="connsiteY2" fmla="*/ 0 h 368904"/>
                <a:gd name="connsiteX3" fmla="*/ 466397 w 466397"/>
                <a:gd name="connsiteY3" fmla="*/ 368904 h 368904"/>
                <a:gd name="connsiteX4" fmla="*/ 0 w 466397"/>
                <a:gd name="connsiteY4" fmla="*/ 368904 h 368904"/>
                <a:gd name="connsiteX0" fmla="*/ 0 w 466397"/>
                <a:gd name="connsiteY0" fmla="*/ 551268 h 551268"/>
                <a:gd name="connsiteX1" fmla="*/ 92226 w 466397"/>
                <a:gd name="connsiteY1" fmla="*/ 18236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551268 h 551268"/>
                <a:gd name="connsiteX1" fmla="*/ 61277 w 466397"/>
                <a:gd name="connsiteY1" fmla="*/ 95848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74171 w 466397"/>
                <a:gd name="connsiteY3" fmla="*/ 86650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95970 w 466397"/>
                <a:gd name="connsiteY3" fmla="*/ 69106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97" h="455422">
                  <a:moveTo>
                    <a:pt x="0" y="455422"/>
                  </a:moveTo>
                  <a:cubicBezTo>
                    <a:pt x="20426" y="303615"/>
                    <a:pt x="-15603" y="131653"/>
                    <a:pt x="61277" y="2"/>
                  </a:cubicBezTo>
                  <a:cubicBezTo>
                    <a:pt x="103361" y="-461"/>
                    <a:pt x="160329" y="69437"/>
                    <a:pt x="202413" y="68974"/>
                  </a:cubicBezTo>
                  <a:cubicBezTo>
                    <a:pt x="266932" y="68974"/>
                    <a:pt x="301208" y="43059"/>
                    <a:pt x="395970" y="68974"/>
                  </a:cubicBezTo>
                  <a:cubicBezTo>
                    <a:pt x="405032" y="101531"/>
                    <a:pt x="441588" y="178521"/>
                    <a:pt x="450650" y="211078"/>
                  </a:cubicBezTo>
                  <a:lnTo>
                    <a:pt x="466397" y="455422"/>
                  </a:lnTo>
                  <a:lnTo>
                    <a:pt x="0" y="455422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142" name="Trapèze 12">
              <a:extLst>
                <a:ext uri="{FF2B5EF4-FFF2-40B4-BE49-F238E27FC236}">
                  <a16:creationId xmlns:a16="http://schemas.microsoft.com/office/drawing/2014/main" id="{A05F1F6B-CC57-CD50-3B65-F0709ADC096D}"/>
                </a:ext>
              </a:extLst>
            </p:cNvPr>
            <p:cNvSpPr/>
            <p:nvPr/>
          </p:nvSpPr>
          <p:spPr>
            <a:xfrm flipH="1">
              <a:off x="607873" y="28145402"/>
              <a:ext cx="404620" cy="225674"/>
            </a:xfrm>
            <a:custGeom>
              <a:avLst/>
              <a:gdLst>
                <a:gd name="connsiteX0" fmla="*/ 0 w 466397"/>
                <a:gd name="connsiteY0" fmla="*/ 368904 h 368904"/>
                <a:gd name="connsiteX1" fmla="*/ 92226 w 466397"/>
                <a:gd name="connsiteY1" fmla="*/ 0 h 368904"/>
                <a:gd name="connsiteX2" fmla="*/ 374171 w 466397"/>
                <a:gd name="connsiteY2" fmla="*/ 0 h 368904"/>
                <a:gd name="connsiteX3" fmla="*/ 466397 w 466397"/>
                <a:gd name="connsiteY3" fmla="*/ 368904 h 368904"/>
                <a:gd name="connsiteX4" fmla="*/ 0 w 466397"/>
                <a:gd name="connsiteY4" fmla="*/ 368904 h 368904"/>
                <a:gd name="connsiteX0" fmla="*/ 0 w 466397"/>
                <a:gd name="connsiteY0" fmla="*/ 551268 h 551268"/>
                <a:gd name="connsiteX1" fmla="*/ 92226 w 466397"/>
                <a:gd name="connsiteY1" fmla="*/ 18236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551268 h 551268"/>
                <a:gd name="connsiteX1" fmla="*/ 61277 w 466397"/>
                <a:gd name="connsiteY1" fmla="*/ 95848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74171 w 466397"/>
                <a:gd name="connsiteY3" fmla="*/ 86650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95970 w 466397"/>
                <a:gd name="connsiteY3" fmla="*/ 69106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97" h="455422">
                  <a:moveTo>
                    <a:pt x="0" y="455422"/>
                  </a:moveTo>
                  <a:cubicBezTo>
                    <a:pt x="20426" y="303615"/>
                    <a:pt x="-15603" y="131653"/>
                    <a:pt x="61277" y="2"/>
                  </a:cubicBezTo>
                  <a:cubicBezTo>
                    <a:pt x="103361" y="-461"/>
                    <a:pt x="160329" y="69437"/>
                    <a:pt x="202413" y="68974"/>
                  </a:cubicBezTo>
                  <a:cubicBezTo>
                    <a:pt x="266932" y="68974"/>
                    <a:pt x="301208" y="43059"/>
                    <a:pt x="395970" y="68974"/>
                  </a:cubicBezTo>
                  <a:cubicBezTo>
                    <a:pt x="405032" y="101531"/>
                    <a:pt x="441588" y="178521"/>
                    <a:pt x="450650" y="211078"/>
                  </a:cubicBezTo>
                  <a:lnTo>
                    <a:pt x="466397" y="455422"/>
                  </a:lnTo>
                  <a:lnTo>
                    <a:pt x="0" y="455422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163" name="Trapèze 12">
              <a:extLst>
                <a:ext uri="{FF2B5EF4-FFF2-40B4-BE49-F238E27FC236}">
                  <a16:creationId xmlns:a16="http://schemas.microsoft.com/office/drawing/2014/main" id="{F9E38A74-2275-DEDB-1A45-D3C230BED511}"/>
                </a:ext>
              </a:extLst>
            </p:cNvPr>
            <p:cNvSpPr/>
            <p:nvPr/>
          </p:nvSpPr>
          <p:spPr>
            <a:xfrm flipH="1">
              <a:off x="1183757" y="28073665"/>
              <a:ext cx="466397" cy="289195"/>
            </a:xfrm>
            <a:custGeom>
              <a:avLst/>
              <a:gdLst>
                <a:gd name="connsiteX0" fmla="*/ 0 w 466397"/>
                <a:gd name="connsiteY0" fmla="*/ 368904 h 368904"/>
                <a:gd name="connsiteX1" fmla="*/ 92226 w 466397"/>
                <a:gd name="connsiteY1" fmla="*/ 0 h 368904"/>
                <a:gd name="connsiteX2" fmla="*/ 374171 w 466397"/>
                <a:gd name="connsiteY2" fmla="*/ 0 h 368904"/>
                <a:gd name="connsiteX3" fmla="*/ 466397 w 466397"/>
                <a:gd name="connsiteY3" fmla="*/ 368904 h 368904"/>
                <a:gd name="connsiteX4" fmla="*/ 0 w 466397"/>
                <a:gd name="connsiteY4" fmla="*/ 368904 h 368904"/>
                <a:gd name="connsiteX0" fmla="*/ 0 w 466397"/>
                <a:gd name="connsiteY0" fmla="*/ 551268 h 551268"/>
                <a:gd name="connsiteX1" fmla="*/ 92226 w 466397"/>
                <a:gd name="connsiteY1" fmla="*/ 18236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97" h="551268">
                  <a:moveTo>
                    <a:pt x="0" y="551268"/>
                  </a:moveTo>
                  <a:lnTo>
                    <a:pt x="88416" y="159504"/>
                  </a:lnTo>
                  <a:cubicBezTo>
                    <a:pt x="130500" y="159041"/>
                    <a:pt x="174488" y="463"/>
                    <a:pt x="216572" y="0"/>
                  </a:cubicBezTo>
                  <a:lnTo>
                    <a:pt x="374171" y="182364"/>
                  </a:lnTo>
                  <a:cubicBezTo>
                    <a:pt x="383233" y="214921"/>
                    <a:pt x="411345" y="245573"/>
                    <a:pt x="420407" y="278130"/>
                  </a:cubicBezTo>
                  <a:lnTo>
                    <a:pt x="466397" y="551268"/>
                  </a:lnTo>
                  <a:lnTo>
                    <a:pt x="0" y="551268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67" name="Trapèze 12">
              <a:extLst>
                <a:ext uri="{FF2B5EF4-FFF2-40B4-BE49-F238E27FC236}">
                  <a16:creationId xmlns:a16="http://schemas.microsoft.com/office/drawing/2014/main" id="{F22115AD-30FF-B16F-C72B-F3F9848A7EE8}"/>
                </a:ext>
              </a:extLst>
            </p:cNvPr>
            <p:cNvSpPr/>
            <p:nvPr/>
          </p:nvSpPr>
          <p:spPr>
            <a:xfrm>
              <a:off x="1583013" y="28139576"/>
              <a:ext cx="424487" cy="213943"/>
            </a:xfrm>
            <a:custGeom>
              <a:avLst/>
              <a:gdLst>
                <a:gd name="connsiteX0" fmla="*/ 0 w 466397"/>
                <a:gd name="connsiteY0" fmla="*/ 368904 h 368904"/>
                <a:gd name="connsiteX1" fmla="*/ 92226 w 466397"/>
                <a:gd name="connsiteY1" fmla="*/ 0 h 368904"/>
                <a:gd name="connsiteX2" fmla="*/ 374171 w 466397"/>
                <a:gd name="connsiteY2" fmla="*/ 0 h 368904"/>
                <a:gd name="connsiteX3" fmla="*/ 466397 w 466397"/>
                <a:gd name="connsiteY3" fmla="*/ 368904 h 368904"/>
                <a:gd name="connsiteX4" fmla="*/ 0 w 466397"/>
                <a:gd name="connsiteY4" fmla="*/ 368904 h 368904"/>
                <a:gd name="connsiteX0" fmla="*/ 0 w 466397"/>
                <a:gd name="connsiteY0" fmla="*/ 551268 h 551268"/>
                <a:gd name="connsiteX1" fmla="*/ 92226 w 466397"/>
                <a:gd name="connsiteY1" fmla="*/ 18236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551268 h 551268"/>
                <a:gd name="connsiteX1" fmla="*/ 61277 w 466397"/>
                <a:gd name="connsiteY1" fmla="*/ 95848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74171 w 466397"/>
                <a:gd name="connsiteY3" fmla="*/ 86650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95970 w 466397"/>
                <a:gd name="connsiteY3" fmla="*/ 69106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97" h="455422">
                  <a:moveTo>
                    <a:pt x="0" y="455422"/>
                  </a:moveTo>
                  <a:cubicBezTo>
                    <a:pt x="20426" y="303615"/>
                    <a:pt x="-15603" y="131653"/>
                    <a:pt x="61277" y="2"/>
                  </a:cubicBezTo>
                  <a:cubicBezTo>
                    <a:pt x="103361" y="-461"/>
                    <a:pt x="160329" y="69437"/>
                    <a:pt x="202413" y="68974"/>
                  </a:cubicBezTo>
                  <a:cubicBezTo>
                    <a:pt x="266932" y="68974"/>
                    <a:pt x="301208" y="43059"/>
                    <a:pt x="395970" y="68974"/>
                  </a:cubicBezTo>
                  <a:cubicBezTo>
                    <a:pt x="405032" y="101531"/>
                    <a:pt x="441588" y="178521"/>
                    <a:pt x="450650" y="211078"/>
                  </a:cubicBezTo>
                  <a:lnTo>
                    <a:pt x="466397" y="455422"/>
                  </a:lnTo>
                  <a:lnTo>
                    <a:pt x="0" y="455422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74" name="Trapèze 12">
              <a:extLst>
                <a:ext uri="{FF2B5EF4-FFF2-40B4-BE49-F238E27FC236}">
                  <a16:creationId xmlns:a16="http://schemas.microsoft.com/office/drawing/2014/main" id="{C14A2E35-E7A3-9DB8-6C62-5AFDBE9C0E88}"/>
                </a:ext>
              </a:extLst>
            </p:cNvPr>
            <p:cNvSpPr/>
            <p:nvPr/>
          </p:nvSpPr>
          <p:spPr>
            <a:xfrm flipH="1">
              <a:off x="1963786" y="28077055"/>
              <a:ext cx="350586" cy="277884"/>
            </a:xfrm>
            <a:custGeom>
              <a:avLst/>
              <a:gdLst>
                <a:gd name="connsiteX0" fmla="*/ 0 w 466397"/>
                <a:gd name="connsiteY0" fmla="*/ 368904 h 368904"/>
                <a:gd name="connsiteX1" fmla="*/ 92226 w 466397"/>
                <a:gd name="connsiteY1" fmla="*/ 0 h 368904"/>
                <a:gd name="connsiteX2" fmla="*/ 374171 w 466397"/>
                <a:gd name="connsiteY2" fmla="*/ 0 h 368904"/>
                <a:gd name="connsiteX3" fmla="*/ 466397 w 466397"/>
                <a:gd name="connsiteY3" fmla="*/ 368904 h 368904"/>
                <a:gd name="connsiteX4" fmla="*/ 0 w 466397"/>
                <a:gd name="connsiteY4" fmla="*/ 368904 h 368904"/>
                <a:gd name="connsiteX0" fmla="*/ 0 w 466397"/>
                <a:gd name="connsiteY0" fmla="*/ 551268 h 551268"/>
                <a:gd name="connsiteX1" fmla="*/ 92226 w 466397"/>
                <a:gd name="connsiteY1" fmla="*/ 18236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551268 h 551268"/>
                <a:gd name="connsiteX1" fmla="*/ 61277 w 466397"/>
                <a:gd name="connsiteY1" fmla="*/ 95848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74171 w 466397"/>
                <a:gd name="connsiteY3" fmla="*/ 86650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95970 w 466397"/>
                <a:gd name="connsiteY3" fmla="*/ 69106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97" h="455422">
                  <a:moveTo>
                    <a:pt x="0" y="455422"/>
                  </a:moveTo>
                  <a:cubicBezTo>
                    <a:pt x="20426" y="303615"/>
                    <a:pt x="-15603" y="131653"/>
                    <a:pt x="61277" y="2"/>
                  </a:cubicBezTo>
                  <a:cubicBezTo>
                    <a:pt x="103361" y="-461"/>
                    <a:pt x="160329" y="69437"/>
                    <a:pt x="202413" y="68974"/>
                  </a:cubicBezTo>
                  <a:cubicBezTo>
                    <a:pt x="266932" y="68974"/>
                    <a:pt x="301208" y="43059"/>
                    <a:pt x="395970" y="68974"/>
                  </a:cubicBezTo>
                  <a:cubicBezTo>
                    <a:pt x="405032" y="101531"/>
                    <a:pt x="441588" y="178521"/>
                    <a:pt x="450650" y="211078"/>
                  </a:cubicBezTo>
                  <a:lnTo>
                    <a:pt x="466397" y="455422"/>
                  </a:lnTo>
                  <a:lnTo>
                    <a:pt x="0" y="455422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85" name="Trapèze 12">
              <a:extLst>
                <a:ext uri="{FF2B5EF4-FFF2-40B4-BE49-F238E27FC236}">
                  <a16:creationId xmlns:a16="http://schemas.microsoft.com/office/drawing/2014/main" id="{C7AF3CE5-D1EF-F12F-B594-4608029DAEA3}"/>
                </a:ext>
              </a:extLst>
            </p:cNvPr>
            <p:cNvSpPr/>
            <p:nvPr/>
          </p:nvSpPr>
          <p:spPr>
            <a:xfrm flipH="1">
              <a:off x="2290291" y="28100979"/>
              <a:ext cx="491792" cy="286299"/>
            </a:xfrm>
            <a:custGeom>
              <a:avLst/>
              <a:gdLst>
                <a:gd name="connsiteX0" fmla="*/ 0 w 466397"/>
                <a:gd name="connsiteY0" fmla="*/ 368904 h 368904"/>
                <a:gd name="connsiteX1" fmla="*/ 92226 w 466397"/>
                <a:gd name="connsiteY1" fmla="*/ 0 h 368904"/>
                <a:gd name="connsiteX2" fmla="*/ 374171 w 466397"/>
                <a:gd name="connsiteY2" fmla="*/ 0 h 368904"/>
                <a:gd name="connsiteX3" fmla="*/ 466397 w 466397"/>
                <a:gd name="connsiteY3" fmla="*/ 368904 h 368904"/>
                <a:gd name="connsiteX4" fmla="*/ 0 w 466397"/>
                <a:gd name="connsiteY4" fmla="*/ 368904 h 368904"/>
                <a:gd name="connsiteX0" fmla="*/ 0 w 466397"/>
                <a:gd name="connsiteY0" fmla="*/ 551268 h 551268"/>
                <a:gd name="connsiteX1" fmla="*/ 92226 w 466397"/>
                <a:gd name="connsiteY1" fmla="*/ 18236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551268 h 551268"/>
                <a:gd name="connsiteX1" fmla="*/ 61277 w 466397"/>
                <a:gd name="connsiteY1" fmla="*/ 95848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74171 w 466397"/>
                <a:gd name="connsiteY3" fmla="*/ 86650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95970 w 466397"/>
                <a:gd name="connsiteY3" fmla="*/ 69106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97" h="455422">
                  <a:moveTo>
                    <a:pt x="0" y="455422"/>
                  </a:moveTo>
                  <a:cubicBezTo>
                    <a:pt x="20426" y="303615"/>
                    <a:pt x="-15603" y="131653"/>
                    <a:pt x="61277" y="2"/>
                  </a:cubicBezTo>
                  <a:cubicBezTo>
                    <a:pt x="103361" y="-461"/>
                    <a:pt x="160329" y="69437"/>
                    <a:pt x="202413" y="68974"/>
                  </a:cubicBezTo>
                  <a:cubicBezTo>
                    <a:pt x="266932" y="68974"/>
                    <a:pt x="301208" y="43059"/>
                    <a:pt x="395970" y="68974"/>
                  </a:cubicBezTo>
                  <a:cubicBezTo>
                    <a:pt x="405032" y="101531"/>
                    <a:pt x="441588" y="178521"/>
                    <a:pt x="450650" y="211078"/>
                  </a:cubicBezTo>
                  <a:lnTo>
                    <a:pt x="466397" y="455422"/>
                  </a:lnTo>
                  <a:lnTo>
                    <a:pt x="0" y="455422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199" name="Trapèze 12">
              <a:extLst>
                <a:ext uri="{FF2B5EF4-FFF2-40B4-BE49-F238E27FC236}">
                  <a16:creationId xmlns:a16="http://schemas.microsoft.com/office/drawing/2014/main" id="{3F28660F-E064-4FA7-B649-9A8CE8A38A2B}"/>
                </a:ext>
              </a:extLst>
            </p:cNvPr>
            <p:cNvSpPr/>
            <p:nvPr/>
          </p:nvSpPr>
          <p:spPr>
            <a:xfrm>
              <a:off x="993263" y="28159151"/>
              <a:ext cx="326071" cy="225674"/>
            </a:xfrm>
            <a:custGeom>
              <a:avLst/>
              <a:gdLst>
                <a:gd name="connsiteX0" fmla="*/ 0 w 466397"/>
                <a:gd name="connsiteY0" fmla="*/ 368904 h 368904"/>
                <a:gd name="connsiteX1" fmla="*/ 92226 w 466397"/>
                <a:gd name="connsiteY1" fmla="*/ 0 h 368904"/>
                <a:gd name="connsiteX2" fmla="*/ 374171 w 466397"/>
                <a:gd name="connsiteY2" fmla="*/ 0 h 368904"/>
                <a:gd name="connsiteX3" fmla="*/ 466397 w 466397"/>
                <a:gd name="connsiteY3" fmla="*/ 368904 h 368904"/>
                <a:gd name="connsiteX4" fmla="*/ 0 w 466397"/>
                <a:gd name="connsiteY4" fmla="*/ 368904 h 368904"/>
                <a:gd name="connsiteX0" fmla="*/ 0 w 466397"/>
                <a:gd name="connsiteY0" fmla="*/ 551268 h 551268"/>
                <a:gd name="connsiteX1" fmla="*/ 92226 w 466397"/>
                <a:gd name="connsiteY1" fmla="*/ 18236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66397 w 466397"/>
                <a:gd name="connsiteY4" fmla="*/ 551268 h 551268"/>
                <a:gd name="connsiteX5" fmla="*/ 0 w 466397"/>
                <a:gd name="connsiteY5" fmla="*/ 551268 h 551268"/>
                <a:gd name="connsiteX0" fmla="*/ 0 w 466397"/>
                <a:gd name="connsiteY0" fmla="*/ 551268 h 551268"/>
                <a:gd name="connsiteX1" fmla="*/ 88416 w 466397"/>
                <a:gd name="connsiteY1" fmla="*/ 159504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551268 h 551268"/>
                <a:gd name="connsiteX1" fmla="*/ 61277 w 466397"/>
                <a:gd name="connsiteY1" fmla="*/ 95848 h 551268"/>
                <a:gd name="connsiteX2" fmla="*/ 216572 w 466397"/>
                <a:gd name="connsiteY2" fmla="*/ 0 h 551268"/>
                <a:gd name="connsiteX3" fmla="*/ 374171 w 466397"/>
                <a:gd name="connsiteY3" fmla="*/ 182364 h 551268"/>
                <a:gd name="connsiteX4" fmla="*/ 420407 w 466397"/>
                <a:gd name="connsiteY4" fmla="*/ 278130 h 551268"/>
                <a:gd name="connsiteX5" fmla="*/ 466397 w 466397"/>
                <a:gd name="connsiteY5" fmla="*/ 551268 h 551268"/>
                <a:gd name="connsiteX6" fmla="*/ 0 w 466397"/>
                <a:gd name="connsiteY6" fmla="*/ 551268 h 551268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74171 w 466397"/>
                <a:gd name="connsiteY3" fmla="*/ 86650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554 h 455554"/>
                <a:gd name="connsiteX1" fmla="*/ 61277 w 466397"/>
                <a:gd name="connsiteY1" fmla="*/ 134 h 455554"/>
                <a:gd name="connsiteX2" fmla="*/ 238705 w 466397"/>
                <a:gd name="connsiteY2" fmla="*/ 134 h 455554"/>
                <a:gd name="connsiteX3" fmla="*/ 395970 w 466397"/>
                <a:gd name="connsiteY3" fmla="*/ 69106 h 455554"/>
                <a:gd name="connsiteX4" fmla="*/ 420407 w 466397"/>
                <a:gd name="connsiteY4" fmla="*/ 182416 h 455554"/>
                <a:gd name="connsiteX5" fmla="*/ 466397 w 466397"/>
                <a:gd name="connsiteY5" fmla="*/ 455554 h 455554"/>
                <a:gd name="connsiteX6" fmla="*/ 0 w 466397"/>
                <a:gd name="connsiteY6" fmla="*/ 455554 h 455554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20407 w 466397"/>
                <a:gd name="connsiteY4" fmla="*/ 182284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  <a:gd name="connsiteX0" fmla="*/ 0 w 466397"/>
                <a:gd name="connsiteY0" fmla="*/ 455422 h 455422"/>
                <a:gd name="connsiteX1" fmla="*/ 61277 w 466397"/>
                <a:gd name="connsiteY1" fmla="*/ 2 h 455422"/>
                <a:gd name="connsiteX2" fmla="*/ 202413 w 466397"/>
                <a:gd name="connsiteY2" fmla="*/ 68974 h 455422"/>
                <a:gd name="connsiteX3" fmla="*/ 395970 w 466397"/>
                <a:gd name="connsiteY3" fmla="*/ 68974 h 455422"/>
                <a:gd name="connsiteX4" fmla="*/ 450650 w 466397"/>
                <a:gd name="connsiteY4" fmla="*/ 211078 h 455422"/>
                <a:gd name="connsiteX5" fmla="*/ 466397 w 466397"/>
                <a:gd name="connsiteY5" fmla="*/ 455422 h 455422"/>
                <a:gd name="connsiteX6" fmla="*/ 0 w 466397"/>
                <a:gd name="connsiteY6" fmla="*/ 455422 h 4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97" h="455422">
                  <a:moveTo>
                    <a:pt x="0" y="455422"/>
                  </a:moveTo>
                  <a:cubicBezTo>
                    <a:pt x="20426" y="303615"/>
                    <a:pt x="-15603" y="131653"/>
                    <a:pt x="61277" y="2"/>
                  </a:cubicBezTo>
                  <a:cubicBezTo>
                    <a:pt x="103361" y="-461"/>
                    <a:pt x="160329" y="69437"/>
                    <a:pt x="202413" y="68974"/>
                  </a:cubicBezTo>
                  <a:cubicBezTo>
                    <a:pt x="266932" y="68974"/>
                    <a:pt x="301208" y="43059"/>
                    <a:pt x="395970" y="68974"/>
                  </a:cubicBezTo>
                  <a:cubicBezTo>
                    <a:pt x="405032" y="101531"/>
                    <a:pt x="441588" y="178521"/>
                    <a:pt x="450650" y="211078"/>
                  </a:cubicBezTo>
                  <a:lnTo>
                    <a:pt x="466397" y="455422"/>
                  </a:lnTo>
                  <a:lnTo>
                    <a:pt x="0" y="455422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206" name="Triangle isocèle 1205">
              <a:extLst>
                <a:ext uri="{FF2B5EF4-FFF2-40B4-BE49-F238E27FC236}">
                  <a16:creationId xmlns:a16="http://schemas.microsoft.com/office/drawing/2014/main" id="{8D6F05FE-FDDB-82FE-DB21-41ECA4C39408}"/>
                </a:ext>
              </a:extLst>
            </p:cNvPr>
            <p:cNvSpPr/>
            <p:nvPr/>
          </p:nvSpPr>
          <p:spPr>
            <a:xfrm>
              <a:off x="145927" y="31383927"/>
              <a:ext cx="530165" cy="1052754"/>
            </a:xfrm>
            <a:custGeom>
              <a:avLst/>
              <a:gdLst>
                <a:gd name="connsiteX0" fmla="*/ 0 w 514040"/>
                <a:gd name="connsiteY0" fmla="*/ 1093785 h 1093785"/>
                <a:gd name="connsiteX1" fmla="*/ 257020 w 514040"/>
                <a:gd name="connsiteY1" fmla="*/ 0 h 1093785"/>
                <a:gd name="connsiteX2" fmla="*/ 514040 w 514040"/>
                <a:gd name="connsiteY2" fmla="*/ 1093785 h 1093785"/>
                <a:gd name="connsiteX3" fmla="*/ 0 w 514040"/>
                <a:gd name="connsiteY3" fmla="*/ 1093785 h 1093785"/>
                <a:gd name="connsiteX0" fmla="*/ 0 w 514040"/>
                <a:gd name="connsiteY0" fmla="*/ 1093785 h 1093785"/>
                <a:gd name="connsiteX1" fmla="*/ 257020 w 514040"/>
                <a:gd name="connsiteY1" fmla="*/ 0 h 1093785"/>
                <a:gd name="connsiteX2" fmla="*/ 330124 w 514040"/>
                <a:gd name="connsiteY2" fmla="*/ 180680 h 1093785"/>
                <a:gd name="connsiteX3" fmla="*/ 514040 w 514040"/>
                <a:gd name="connsiteY3" fmla="*/ 1093785 h 1093785"/>
                <a:gd name="connsiteX4" fmla="*/ 0 w 514040"/>
                <a:gd name="connsiteY4" fmla="*/ 1093785 h 1093785"/>
                <a:gd name="connsiteX0" fmla="*/ 0 w 514040"/>
                <a:gd name="connsiteY0" fmla="*/ 1093785 h 1093785"/>
                <a:gd name="connsiteX1" fmla="*/ 189154 w 514040"/>
                <a:gd name="connsiteY1" fmla="*/ 224495 h 1093785"/>
                <a:gd name="connsiteX2" fmla="*/ 257020 w 514040"/>
                <a:gd name="connsiteY2" fmla="*/ 0 h 1093785"/>
                <a:gd name="connsiteX3" fmla="*/ 330124 w 514040"/>
                <a:gd name="connsiteY3" fmla="*/ 180680 h 1093785"/>
                <a:gd name="connsiteX4" fmla="*/ 514040 w 514040"/>
                <a:gd name="connsiteY4" fmla="*/ 1093785 h 1093785"/>
                <a:gd name="connsiteX5" fmla="*/ 0 w 514040"/>
                <a:gd name="connsiteY5" fmla="*/ 1093785 h 1093785"/>
                <a:gd name="connsiteX0" fmla="*/ 16125 w 530165"/>
                <a:gd name="connsiteY0" fmla="*/ 1093785 h 1093785"/>
                <a:gd name="connsiteX1" fmla="*/ 144319 w 530165"/>
                <a:gd name="connsiteY1" fmla="*/ 580730 h 1093785"/>
                <a:gd name="connsiteX2" fmla="*/ 205279 w 530165"/>
                <a:gd name="connsiteY2" fmla="*/ 224495 h 1093785"/>
                <a:gd name="connsiteX3" fmla="*/ 273145 w 530165"/>
                <a:gd name="connsiteY3" fmla="*/ 0 h 1093785"/>
                <a:gd name="connsiteX4" fmla="*/ 346249 w 530165"/>
                <a:gd name="connsiteY4" fmla="*/ 180680 h 1093785"/>
                <a:gd name="connsiteX5" fmla="*/ 530165 w 530165"/>
                <a:gd name="connsiteY5" fmla="*/ 1093785 h 1093785"/>
                <a:gd name="connsiteX6" fmla="*/ 16125 w 530165"/>
                <a:gd name="connsiteY6" fmla="*/ 1093785 h 1093785"/>
                <a:gd name="connsiteX0" fmla="*/ 16125 w 530165"/>
                <a:gd name="connsiteY0" fmla="*/ 1093785 h 1093785"/>
                <a:gd name="connsiteX1" fmla="*/ 144319 w 530165"/>
                <a:gd name="connsiteY1" fmla="*/ 580730 h 1093785"/>
                <a:gd name="connsiteX2" fmla="*/ 205279 w 530165"/>
                <a:gd name="connsiteY2" fmla="*/ 224495 h 1093785"/>
                <a:gd name="connsiteX3" fmla="*/ 273145 w 530165"/>
                <a:gd name="connsiteY3" fmla="*/ 0 h 1093785"/>
                <a:gd name="connsiteX4" fmla="*/ 346249 w 530165"/>
                <a:gd name="connsiteY4" fmla="*/ 180680 h 1093785"/>
                <a:gd name="connsiteX5" fmla="*/ 475790 w 530165"/>
                <a:gd name="connsiteY5" fmla="*/ 759800 h 1093785"/>
                <a:gd name="connsiteX6" fmla="*/ 530165 w 530165"/>
                <a:gd name="connsiteY6" fmla="*/ 1093785 h 1093785"/>
                <a:gd name="connsiteX7" fmla="*/ 16125 w 530165"/>
                <a:gd name="connsiteY7" fmla="*/ 1093785 h 1093785"/>
                <a:gd name="connsiteX0" fmla="*/ 16125 w 530165"/>
                <a:gd name="connsiteY0" fmla="*/ 1093785 h 1093785"/>
                <a:gd name="connsiteX1" fmla="*/ 144319 w 530165"/>
                <a:gd name="connsiteY1" fmla="*/ 580730 h 1093785"/>
                <a:gd name="connsiteX2" fmla="*/ 205279 w 530165"/>
                <a:gd name="connsiteY2" fmla="*/ 224495 h 1093785"/>
                <a:gd name="connsiteX3" fmla="*/ 273145 w 530165"/>
                <a:gd name="connsiteY3" fmla="*/ 0 h 1093785"/>
                <a:gd name="connsiteX4" fmla="*/ 346249 w 530165"/>
                <a:gd name="connsiteY4" fmla="*/ 180680 h 1093785"/>
                <a:gd name="connsiteX5" fmla="*/ 475790 w 530165"/>
                <a:gd name="connsiteY5" fmla="*/ 759800 h 1093785"/>
                <a:gd name="connsiteX6" fmla="*/ 530165 w 530165"/>
                <a:gd name="connsiteY6" fmla="*/ 1093785 h 1093785"/>
                <a:gd name="connsiteX7" fmla="*/ 16125 w 530165"/>
                <a:gd name="connsiteY7" fmla="*/ 1093785 h 109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165" h="1093785">
                  <a:moveTo>
                    <a:pt x="16125" y="1093785"/>
                  </a:moveTo>
                  <a:cubicBezTo>
                    <a:pt x="-51358" y="1007006"/>
                    <a:pt x="112793" y="725612"/>
                    <a:pt x="144319" y="580730"/>
                  </a:cubicBezTo>
                  <a:cubicBezTo>
                    <a:pt x="175845" y="435848"/>
                    <a:pt x="180633" y="320013"/>
                    <a:pt x="205279" y="224495"/>
                  </a:cubicBezTo>
                  <a:lnTo>
                    <a:pt x="273145" y="0"/>
                  </a:lnTo>
                  <a:cubicBezTo>
                    <a:pt x="288623" y="69117"/>
                    <a:pt x="330771" y="111563"/>
                    <a:pt x="346249" y="180680"/>
                  </a:cubicBezTo>
                  <a:cubicBezTo>
                    <a:pt x="384349" y="373720"/>
                    <a:pt x="393875" y="620735"/>
                    <a:pt x="475790" y="759800"/>
                  </a:cubicBezTo>
                  <a:lnTo>
                    <a:pt x="530165" y="1093785"/>
                  </a:lnTo>
                  <a:lnTo>
                    <a:pt x="16125" y="1093785"/>
                  </a:lnTo>
                  <a:close/>
                </a:path>
              </a:pathLst>
            </a:custGeom>
            <a:solidFill>
              <a:srgbClr val="3319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208" name="Triangle isocèle 1207">
              <a:extLst>
                <a:ext uri="{FF2B5EF4-FFF2-40B4-BE49-F238E27FC236}">
                  <a16:creationId xmlns:a16="http://schemas.microsoft.com/office/drawing/2014/main" id="{D1F3096B-240F-7AE7-A537-554E985BB635}"/>
                </a:ext>
              </a:extLst>
            </p:cNvPr>
            <p:cNvSpPr/>
            <p:nvPr/>
          </p:nvSpPr>
          <p:spPr>
            <a:xfrm>
              <a:off x="1862359" y="31525777"/>
              <a:ext cx="558452" cy="1041753"/>
            </a:xfrm>
            <a:custGeom>
              <a:avLst/>
              <a:gdLst>
                <a:gd name="connsiteX0" fmla="*/ 0 w 514040"/>
                <a:gd name="connsiteY0" fmla="*/ 1093785 h 1093785"/>
                <a:gd name="connsiteX1" fmla="*/ 257020 w 514040"/>
                <a:gd name="connsiteY1" fmla="*/ 0 h 1093785"/>
                <a:gd name="connsiteX2" fmla="*/ 514040 w 514040"/>
                <a:gd name="connsiteY2" fmla="*/ 1093785 h 1093785"/>
                <a:gd name="connsiteX3" fmla="*/ 0 w 514040"/>
                <a:gd name="connsiteY3" fmla="*/ 1093785 h 1093785"/>
                <a:gd name="connsiteX0" fmla="*/ 0 w 514040"/>
                <a:gd name="connsiteY0" fmla="*/ 1093785 h 1093785"/>
                <a:gd name="connsiteX1" fmla="*/ 208671 w 514040"/>
                <a:gd name="connsiteY1" fmla="*/ 269057 h 1093785"/>
                <a:gd name="connsiteX2" fmla="*/ 257020 w 514040"/>
                <a:gd name="connsiteY2" fmla="*/ 0 h 1093785"/>
                <a:gd name="connsiteX3" fmla="*/ 514040 w 514040"/>
                <a:gd name="connsiteY3" fmla="*/ 1093785 h 1093785"/>
                <a:gd name="connsiteX4" fmla="*/ 0 w 514040"/>
                <a:gd name="connsiteY4" fmla="*/ 1093785 h 1093785"/>
                <a:gd name="connsiteX0" fmla="*/ 0 w 514040"/>
                <a:gd name="connsiteY0" fmla="*/ 1082355 h 1082355"/>
                <a:gd name="connsiteX1" fmla="*/ 208671 w 514040"/>
                <a:gd name="connsiteY1" fmla="*/ 257627 h 1082355"/>
                <a:gd name="connsiteX2" fmla="*/ 237970 w 514040"/>
                <a:gd name="connsiteY2" fmla="*/ 0 h 1082355"/>
                <a:gd name="connsiteX3" fmla="*/ 514040 w 514040"/>
                <a:gd name="connsiteY3" fmla="*/ 1082355 h 1082355"/>
                <a:gd name="connsiteX4" fmla="*/ 0 w 514040"/>
                <a:gd name="connsiteY4" fmla="*/ 1082355 h 1082355"/>
                <a:gd name="connsiteX0" fmla="*/ 0 w 514040"/>
                <a:gd name="connsiteY0" fmla="*/ 1082355 h 1082355"/>
                <a:gd name="connsiteX1" fmla="*/ 208671 w 514040"/>
                <a:gd name="connsiteY1" fmla="*/ 257627 h 1082355"/>
                <a:gd name="connsiteX2" fmla="*/ 237970 w 514040"/>
                <a:gd name="connsiteY2" fmla="*/ 0 h 1082355"/>
                <a:gd name="connsiteX3" fmla="*/ 292491 w 514040"/>
                <a:gd name="connsiteY3" fmla="*/ 89987 h 1082355"/>
                <a:gd name="connsiteX4" fmla="*/ 514040 w 514040"/>
                <a:gd name="connsiteY4" fmla="*/ 1082355 h 1082355"/>
                <a:gd name="connsiteX5" fmla="*/ 0 w 514040"/>
                <a:gd name="connsiteY5" fmla="*/ 1082355 h 1082355"/>
                <a:gd name="connsiteX0" fmla="*/ 18252 w 532292"/>
                <a:gd name="connsiteY0" fmla="*/ 1082355 h 1082355"/>
                <a:gd name="connsiteX1" fmla="*/ 131673 w 532292"/>
                <a:gd name="connsiteY1" fmla="*/ 674822 h 1082355"/>
                <a:gd name="connsiteX2" fmla="*/ 226923 w 532292"/>
                <a:gd name="connsiteY2" fmla="*/ 257627 h 1082355"/>
                <a:gd name="connsiteX3" fmla="*/ 256222 w 532292"/>
                <a:gd name="connsiteY3" fmla="*/ 0 h 1082355"/>
                <a:gd name="connsiteX4" fmla="*/ 310743 w 532292"/>
                <a:gd name="connsiteY4" fmla="*/ 89987 h 1082355"/>
                <a:gd name="connsiteX5" fmla="*/ 532292 w 532292"/>
                <a:gd name="connsiteY5" fmla="*/ 1082355 h 1082355"/>
                <a:gd name="connsiteX6" fmla="*/ 18252 w 532292"/>
                <a:gd name="connsiteY6" fmla="*/ 1082355 h 1082355"/>
                <a:gd name="connsiteX0" fmla="*/ 18252 w 532292"/>
                <a:gd name="connsiteY0" fmla="*/ 1082355 h 1082355"/>
                <a:gd name="connsiteX1" fmla="*/ 131673 w 532292"/>
                <a:gd name="connsiteY1" fmla="*/ 674822 h 1082355"/>
                <a:gd name="connsiteX2" fmla="*/ 226923 w 532292"/>
                <a:gd name="connsiteY2" fmla="*/ 257627 h 1082355"/>
                <a:gd name="connsiteX3" fmla="*/ 256222 w 532292"/>
                <a:gd name="connsiteY3" fmla="*/ 0 h 1082355"/>
                <a:gd name="connsiteX4" fmla="*/ 310743 w 532292"/>
                <a:gd name="connsiteY4" fmla="*/ 89987 h 1082355"/>
                <a:gd name="connsiteX5" fmla="*/ 468858 w 532292"/>
                <a:gd name="connsiteY5" fmla="*/ 697682 h 1082355"/>
                <a:gd name="connsiteX6" fmla="*/ 532292 w 532292"/>
                <a:gd name="connsiteY6" fmla="*/ 1082355 h 1082355"/>
                <a:gd name="connsiteX7" fmla="*/ 18252 w 532292"/>
                <a:gd name="connsiteY7" fmla="*/ 1082355 h 1082355"/>
                <a:gd name="connsiteX0" fmla="*/ 18252 w 532292"/>
                <a:gd name="connsiteY0" fmla="*/ 1082355 h 1082355"/>
                <a:gd name="connsiteX1" fmla="*/ 131673 w 532292"/>
                <a:gd name="connsiteY1" fmla="*/ 674822 h 1082355"/>
                <a:gd name="connsiteX2" fmla="*/ 226923 w 532292"/>
                <a:gd name="connsiteY2" fmla="*/ 257627 h 1082355"/>
                <a:gd name="connsiteX3" fmla="*/ 256222 w 532292"/>
                <a:gd name="connsiteY3" fmla="*/ 0 h 1082355"/>
                <a:gd name="connsiteX4" fmla="*/ 310743 w 532292"/>
                <a:gd name="connsiteY4" fmla="*/ 89987 h 1082355"/>
                <a:gd name="connsiteX5" fmla="*/ 468858 w 532292"/>
                <a:gd name="connsiteY5" fmla="*/ 697682 h 1082355"/>
                <a:gd name="connsiteX6" fmla="*/ 532292 w 532292"/>
                <a:gd name="connsiteY6" fmla="*/ 1082355 h 1082355"/>
                <a:gd name="connsiteX7" fmla="*/ 18252 w 532292"/>
                <a:gd name="connsiteY7" fmla="*/ 1082355 h 1082355"/>
                <a:gd name="connsiteX0" fmla="*/ 15134 w 529174"/>
                <a:gd name="connsiteY0" fmla="*/ 1082355 h 1082355"/>
                <a:gd name="connsiteX1" fmla="*/ 128555 w 529174"/>
                <a:gd name="connsiteY1" fmla="*/ 674822 h 1082355"/>
                <a:gd name="connsiteX2" fmla="*/ 223805 w 529174"/>
                <a:gd name="connsiteY2" fmla="*/ 257627 h 1082355"/>
                <a:gd name="connsiteX3" fmla="*/ 253104 w 529174"/>
                <a:gd name="connsiteY3" fmla="*/ 0 h 1082355"/>
                <a:gd name="connsiteX4" fmla="*/ 307625 w 529174"/>
                <a:gd name="connsiteY4" fmla="*/ 89987 h 1082355"/>
                <a:gd name="connsiteX5" fmla="*/ 465740 w 529174"/>
                <a:gd name="connsiteY5" fmla="*/ 697682 h 1082355"/>
                <a:gd name="connsiteX6" fmla="*/ 529174 w 529174"/>
                <a:gd name="connsiteY6" fmla="*/ 1082355 h 1082355"/>
                <a:gd name="connsiteX7" fmla="*/ 15134 w 529174"/>
                <a:gd name="connsiteY7" fmla="*/ 1082355 h 1082355"/>
                <a:gd name="connsiteX0" fmla="*/ 44412 w 558452"/>
                <a:gd name="connsiteY0" fmla="*/ 1082355 h 1082355"/>
                <a:gd name="connsiteX1" fmla="*/ 35913 w 558452"/>
                <a:gd name="connsiteY1" fmla="*/ 935807 h 1082355"/>
                <a:gd name="connsiteX2" fmla="*/ 157833 w 558452"/>
                <a:gd name="connsiteY2" fmla="*/ 674822 h 1082355"/>
                <a:gd name="connsiteX3" fmla="*/ 253083 w 558452"/>
                <a:gd name="connsiteY3" fmla="*/ 257627 h 1082355"/>
                <a:gd name="connsiteX4" fmla="*/ 282382 w 558452"/>
                <a:gd name="connsiteY4" fmla="*/ 0 h 1082355"/>
                <a:gd name="connsiteX5" fmla="*/ 336903 w 558452"/>
                <a:gd name="connsiteY5" fmla="*/ 89987 h 1082355"/>
                <a:gd name="connsiteX6" fmla="*/ 495018 w 558452"/>
                <a:gd name="connsiteY6" fmla="*/ 697682 h 1082355"/>
                <a:gd name="connsiteX7" fmla="*/ 558452 w 558452"/>
                <a:gd name="connsiteY7" fmla="*/ 1082355 h 1082355"/>
                <a:gd name="connsiteX8" fmla="*/ 44412 w 558452"/>
                <a:gd name="connsiteY8" fmla="*/ 1082355 h 1082355"/>
                <a:gd name="connsiteX0" fmla="*/ 44412 w 558452"/>
                <a:gd name="connsiteY0" fmla="*/ 1082355 h 1082355"/>
                <a:gd name="connsiteX1" fmla="*/ 35913 w 558452"/>
                <a:gd name="connsiteY1" fmla="*/ 935807 h 1082355"/>
                <a:gd name="connsiteX2" fmla="*/ 157833 w 558452"/>
                <a:gd name="connsiteY2" fmla="*/ 674822 h 1082355"/>
                <a:gd name="connsiteX3" fmla="*/ 253083 w 558452"/>
                <a:gd name="connsiteY3" fmla="*/ 257627 h 1082355"/>
                <a:gd name="connsiteX4" fmla="*/ 282382 w 558452"/>
                <a:gd name="connsiteY4" fmla="*/ 0 h 1082355"/>
                <a:gd name="connsiteX5" fmla="*/ 336903 w 558452"/>
                <a:gd name="connsiteY5" fmla="*/ 89987 h 1082355"/>
                <a:gd name="connsiteX6" fmla="*/ 495018 w 558452"/>
                <a:gd name="connsiteY6" fmla="*/ 697682 h 1082355"/>
                <a:gd name="connsiteX7" fmla="*/ 558452 w 558452"/>
                <a:gd name="connsiteY7" fmla="*/ 1082355 h 1082355"/>
                <a:gd name="connsiteX8" fmla="*/ 44412 w 558452"/>
                <a:gd name="connsiteY8" fmla="*/ 1082355 h 108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452" h="1082355">
                  <a:moveTo>
                    <a:pt x="44412" y="1082355"/>
                  </a:moveTo>
                  <a:cubicBezTo>
                    <a:pt x="-38868" y="1060153"/>
                    <a:pt x="17010" y="1003729"/>
                    <a:pt x="35913" y="935807"/>
                  </a:cubicBezTo>
                  <a:cubicBezTo>
                    <a:pt x="22431" y="843120"/>
                    <a:pt x="125448" y="790075"/>
                    <a:pt x="157833" y="674822"/>
                  </a:cubicBezTo>
                  <a:cubicBezTo>
                    <a:pt x="192612" y="537367"/>
                    <a:pt x="229785" y="370097"/>
                    <a:pt x="253083" y="257627"/>
                  </a:cubicBezTo>
                  <a:lnTo>
                    <a:pt x="282382" y="0"/>
                  </a:lnTo>
                  <a:cubicBezTo>
                    <a:pt x="298651" y="61111"/>
                    <a:pt x="320634" y="28876"/>
                    <a:pt x="336903" y="89987"/>
                  </a:cubicBezTo>
                  <a:cubicBezTo>
                    <a:pt x="384528" y="296362"/>
                    <a:pt x="435963" y="643707"/>
                    <a:pt x="495018" y="697682"/>
                  </a:cubicBezTo>
                  <a:lnTo>
                    <a:pt x="558452" y="1082355"/>
                  </a:lnTo>
                  <a:lnTo>
                    <a:pt x="44412" y="1082355"/>
                  </a:lnTo>
                  <a:close/>
                </a:path>
              </a:pathLst>
            </a:custGeom>
            <a:solidFill>
              <a:srgbClr val="3219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219" name="Triangle isocèle 1218">
              <a:extLst>
                <a:ext uri="{FF2B5EF4-FFF2-40B4-BE49-F238E27FC236}">
                  <a16:creationId xmlns:a16="http://schemas.microsoft.com/office/drawing/2014/main" id="{6D33294C-A014-FAF7-06BB-5DC01013F3CA}"/>
                </a:ext>
              </a:extLst>
            </p:cNvPr>
            <p:cNvSpPr/>
            <p:nvPr/>
          </p:nvSpPr>
          <p:spPr>
            <a:xfrm flipV="1">
              <a:off x="778979" y="28676242"/>
              <a:ext cx="685518" cy="562297"/>
            </a:xfrm>
            <a:custGeom>
              <a:avLst/>
              <a:gdLst>
                <a:gd name="connsiteX0" fmla="*/ 0 w 662662"/>
                <a:gd name="connsiteY0" fmla="*/ 716074 h 716074"/>
                <a:gd name="connsiteX1" fmla="*/ 331331 w 662662"/>
                <a:gd name="connsiteY1" fmla="*/ 0 h 716074"/>
                <a:gd name="connsiteX2" fmla="*/ 662662 w 662662"/>
                <a:gd name="connsiteY2" fmla="*/ 716074 h 716074"/>
                <a:gd name="connsiteX3" fmla="*/ 0 w 662662"/>
                <a:gd name="connsiteY3" fmla="*/ 716074 h 716074"/>
                <a:gd name="connsiteX0" fmla="*/ 0 w 662662"/>
                <a:gd name="connsiteY0" fmla="*/ 716074 h 716074"/>
                <a:gd name="connsiteX1" fmla="*/ 281097 w 662662"/>
                <a:gd name="connsiteY1" fmla="*/ 196287 h 716074"/>
                <a:gd name="connsiteX2" fmla="*/ 331331 w 662662"/>
                <a:gd name="connsiteY2" fmla="*/ 0 h 716074"/>
                <a:gd name="connsiteX3" fmla="*/ 662662 w 662662"/>
                <a:gd name="connsiteY3" fmla="*/ 716074 h 716074"/>
                <a:gd name="connsiteX4" fmla="*/ 0 w 662662"/>
                <a:gd name="connsiteY4" fmla="*/ 716074 h 716074"/>
                <a:gd name="connsiteX0" fmla="*/ 0 w 662662"/>
                <a:gd name="connsiteY0" fmla="*/ 716074 h 716074"/>
                <a:gd name="connsiteX1" fmla="*/ 281097 w 662662"/>
                <a:gd name="connsiteY1" fmla="*/ 196287 h 716074"/>
                <a:gd name="connsiteX2" fmla="*/ 331331 w 662662"/>
                <a:gd name="connsiteY2" fmla="*/ 0 h 716074"/>
                <a:gd name="connsiteX3" fmla="*/ 403017 w 662662"/>
                <a:gd name="connsiteY3" fmla="*/ 222957 h 716074"/>
                <a:gd name="connsiteX4" fmla="*/ 662662 w 662662"/>
                <a:gd name="connsiteY4" fmla="*/ 716074 h 716074"/>
                <a:gd name="connsiteX5" fmla="*/ 0 w 662662"/>
                <a:gd name="connsiteY5" fmla="*/ 716074 h 716074"/>
                <a:gd name="connsiteX0" fmla="*/ 0 w 662662"/>
                <a:gd name="connsiteY0" fmla="*/ 716074 h 716074"/>
                <a:gd name="connsiteX1" fmla="*/ 281097 w 662662"/>
                <a:gd name="connsiteY1" fmla="*/ 196287 h 716074"/>
                <a:gd name="connsiteX2" fmla="*/ 331331 w 662662"/>
                <a:gd name="connsiteY2" fmla="*/ 0 h 716074"/>
                <a:gd name="connsiteX3" fmla="*/ 403017 w 662662"/>
                <a:gd name="connsiteY3" fmla="*/ 222957 h 716074"/>
                <a:gd name="connsiteX4" fmla="*/ 526842 w 662662"/>
                <a:gd name="connsiteY4" fmla="*/ 502992 h 716074"/>
                <a:gd name="connsiteX5" fmla="*/ 662662 w 662662"/>
                <a:gd name="connsiteY5" fmla="*/ 716074 h 716074"/>
                <a:gd name="connsiteX6" fmla="*/ 0 w 662662"/>
                <a:gd name="connsiteY6" fmla="*/ 716074 h 716074"/>
                <a:gd name="connsiteX0" fmla="*/ 0 w 662662"/>
                <a:gd name="connsiteY0" fmla="*/ 716074 h 716074"/>
                <a:gd name="connsiteX1" fmla="*/ 281097 w 662662"/>
                <a:gd name="connsiteY1" fmla="*/ 196287 h 716074"/>
                <a:gd name="connsiteX2" fmla="*/ 331331 w 662662"/>
                <a:gd name="connsiteY2" fmla="*/ 0 h 716074"/>
                <a:gd name="connsiteX3" fmla="*/ 403017 w 662662"/>
                <a:gd name="connsiteY3" fmla="*/ 222957 h 716074"/>
                <a:gd name="connsiteX4" fmla="*/ 526842 w 662662"/>
                <a:gd name="connsiteY4" fmla="*/ 502992 h 716074"/>
                <a:gd name="connsiteX5" fmla="*/ 662662 w 662662"/>
                <a:gd name="connsiteY5" fmla="*/ 716074 h 716074"/>
                <a:gd name="connsiteX6" fmla="*/ 0 w 662662"/>
                <a:gd name="connsiteY6" fmla="*/ 716074 h 716074"/>
                <a:gd name="connsiteX0" fmla="*/ 22856 w 685518"/>
                <a:gd name="connsiteY0" fmla="*/ 716074 h 716074"/>
                <a:gd name="connsiteX1" fmla="*/ 174413 w 685518"/>
                <a:gd name="connsiteY1" fmla="*/ 482037 h 716074"/>
                <a:gd name="connsiteX2" fmla="*/ 303953 w 685518"/>
                <a:gd name="connsiteY2" fmla="*/ 196287 h 716074"/>
                <a:gd name="connsiteX3" fmla="*/ 354187 w 685518"/>
                <a:gd name="connsiteY3" fmla="*/ 0 h 716074"/>
                <a:gd name="connsiteX4" fmla="*/ 425873 w 685518"/>
                <a:gd name="connsiteY4" fmla="*/ 222957 h 716074"/>
                <a:gd name="connsiteX5" fmla="*/ 549698 w 685518"/>
                <a:gd name="connsiteY5" fmla="*/ 502992 h 716074"/>
                <a:gd name="connsiteX6" fmla="*/ 685518 w 685518"/>
                <a:gd name="connsiteY6" fmla="*/ 716074 h 716074"/>
                <a:gd name="connsiteX7" fmla="*/ 22856 w 685518"/>
                <a:gd name="connsiteY7" fmla="*/ 716074 h 7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518" h="716074">
                  <a:moveTo>
                    <a:pt x="22856" y="716074"/>
                  </a:moveTo>
                  <a:cubicBezTo>
                    <a:pt x="-65503" y="674528"/>
                    <a:pt x="127564" y="568668"/>
                    <a:pt x="174413" y="482037"/>
                  </a:cubicBezTo>
                  <a:cubicBezTo>
                    <a:pt x="221262" y="395406"/>
                    <a:pt x="270816" y="274086"/>
                    <a:pt x="303953" y="196287"/>
                  </a:cubicBezTo>
                  <a:lnTo>
                    <a:pt x="354187" y="0"/>
                  </a:lnTo>
                  <a:cubicBezTo>
                    <a:pt x="383797" y="67969"/>
                    <a:pt x="396263" y="154988"/>
                    <a:pt x="425873" y="222957"/>
                  </a:cubicBezTo>
                  <a:cubicBezTo>
                    <a:pt x="468418" y="304237"/>
                    <a:pt x="497628" y="507437"/>
                    <a:pt x="549698" y="502992"/>
                  </a:cubicBezTo>
                  <a:lnTo>
                    <a:pt x="685518" y="716074"/>
                  </a:lnTo>
                  <a:lnTo>
                    <a:pt x="22856" y="716074"/>
                  </a:lnTo>
                  <a:close/>
                </a:path>
              </a:pathLst>
            </a:custGeom>
            <a:solidFill>
              <a:srgbClr val="31121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228" name="Triangle isocèle 1227">
              <a:extLst>
                <a:ext uri="{FF2B5EF4-FFF2-40B4-BE49-F238E27FC236}">
                  <a16:creationId xmlns:a16="http://schemas.microsoft.com/office/drawing/2014/main" id="{37F2759A-60FA-858C-BB65-235B77A224F9}"/>
                </a:ext>
              </a:extLst>
            </p:cNvPr>
            <p:cNvSpPr/>
            <p:nvPr/>
          </p:nvSpPr>
          <p:spPr>
            <a:xfrm flipV="1">
              <a:off x="1904934" y="28770370"/>
              <a:ext cx="514040" cy="645131"/>
            </a:xfrm>
            <a:custGeom>
              <a:avLst/>
              <a:gdLst>
                <a:gd name="connsiteX0" fmla="*/ 0 w 514040"/>
                <a:gd name="connsiteY0" fmla="*/ 857755 h 857755"/>
                <a:gd name="connsiteX1" fmla="*/ 257020 w 514040"/>
                <a:gd name="connsiteY1" fmla="*/ 0 h 857755"/>
                <a:gd name="connsiteX2" fmla="*/ 514040 w 514040"/>
                <a:gd name="connsiteY2" fmla="*/ 857755 h 857755"/>
                <a:gd name="connsiteX3" fmla="*/ 0 w 514040"/>
                <a:gd name="connsiteY3" fmla="*/ 857755 h 857755"/>
                <a:gd name="connsiteX0" fmla="*/ 0 w 514040"/>
                <a:gd name="connsiteY0" fmla="*/ 857755 h 857755"/>
                <a:gd name="connsiteX1" fmla="*/ 143833 w 514040"/>
                <a:gd name="connsiteY1" fmla="*/ 448635 h 857755"/>
                <a:gd name="connsiteX2" fmla="*/ 257020 w 514040"/>
                <a:gd name="connsiteY2" fmla="*/ 0 h 857755"/>
                <a:gd name="connsiteX3" fmla="*/ 514040 w 514040"/>
                <a:gd name="connsiteY3" fmla="*/ 857755 h 857755"/>
                <a:gd name="connsiteX4" fmla="*/ 0 w 514040"/>
                <a:gd name="connsiteY4" fmla="*/ 857755 h 857755"/>
                <a:gd name="connsiteX0" fmla="*/ 0 w 514040"/>
                <a:gd name="connsiteY0" fmla="*/ 857755 h 857755"/>
                <a:gd name="connsiteX1" fmla="*/ 143833 w 514040"/>
                <a:gd name="connsiteY1" fmla="*/ 448635 h 857755"/>
                <a:gd name="connsiteX2" fmla="*/ 257020 w 514040"/>
                <a:gd name="connsiteY2" fmla="*/ 0 h 857755"/>
                <a:gd name="connsiteX3" fmla="*/ 414343 w 514040"/>
                <a:gd name="connsiteY3" fmla="*/ 690570 h 857755"/>
                <a:gd name="connsiteX4" fmla="*/ 514040 w 514040"/>
                <a:gd name="connsiteY4" fmla="*/ 857755 h 857755"/>
                <a:gd name="connsiteX5" fmla="*/ 0 w 514040"/>
                <a:gd name="connsiteY5" fmla="*/ 857755 h 857755"/>
                <a:gd name="connsiteX0" fmla="*/ 0 w 514040"/>
                <a:gd name="connsiteY0" fmla="*/ 861983 h 861983"/>
                <a:gd name="connsiteX1" fmla="*/ 143833 w 514040"/>
                <a:gd name="connsiteY1" fmla="*/ 452863 h 861983"/>
                <a:gd name="connsiteX2" fmla="*/ 257020 w 514040"/>
                <a:gd name="connsiteY2" fmla="*/ 4228 h 861983"/>
                <a:gd name="connsiteX3" fmla="*/ 294328 w 514040"/>
                <a:gd name="connsiteY3" fmla="*/ 260458 h 861983"/>
                <a:gd name="connsiteX4" fmla="*/ 414343 w 514040"/>
                <a:gd name="connsiteY4" fmla="*/ 694798 h 861983"/>
                <a:gd name="connsiteX5" fmla="*/ 514040 w 514040"/>
                <a:gd name="connsiteY5" fmla="*/ 861983 h 861983"/>
                <a:gd name="connsiteX6" fmla="*/ 0 w 514040"/>
                <a:gd name="connsiteY6" fmla="*/ 861983 h 861983"/>
                <a:gd name="connsiteX0" fmla="*/ 0 w 514040"/>
                <a:gd name="connsiteY0" fmla="*/ 821560 h 821560"/>
                <a:gd name="connsiteX1" fmla="*/ 143833 w 514040"/>
                <a:gd name="connsiteY1" fmla="*/ 412440 h 821560"/>
                <a:gd name="connsiteX2" fmla="*/ 206698 w 514040"/>
                <a:gd name="connsiteY2" fmla="*/ 5296 h 821560"/>
                <a:gd name="connsiteX3" fmla="*/ 294328 w 514040"/>
                <a:gd name="connsiteY3" fmla="*/ 220035 h 821560"/>
                <a:gd name="connsiteX4" fmla="*/ 414343 w 514040"/>
                <a:gd name="connsiteY4" fmla="*/ 654375 h 821560"/>
                <a:gd name="connsiteX5" fmla="*/ 514040 w 514040"/>
                <a:gd name="connsiteY5" fmla="*/ 821560 h 821560"/>
                <a:gd name="connsiteX6" fmla="*/ 0 w 514040"/>
                <a:gd name="connsiteY6" fmla="*/ 821560 h 821560"/>
                <a:gd name="connsiteX0" fmla="*/ 0 w 514040"/>
                <a:gd name="connsiteY0" fmla="*/ 821560 h 821560"/>
                <a:gd name="connsiteX1" fmla="*/ 143833 w 514040"/>
                <a:gd name="connsiteY1" fmla="*/ 412440 h 821560"/>
                <a:gd name="connsiteX2" fmla="*/ 206698 w 514040"/>
                <a:gd name="connsiteY2" fmla="*/ 5296 h 821560"/>
                <a:gd name="connsiteX3" fmla="*/ 294328 w 514040"/>
                <a:gd name="connsiteY3" fmla="*/ 220035 h 821560"/>
                <a:gd name="connsiteX4" fmla="*/ 414343 w 514040"/>
                <a:gd name="connsiteY4" fmla="*/ 654375 h 821560"/>
                <a:gd name="connsiteX5" fmla="*/ 514040 w 514040"/>
                <a:gd name="connsiteY5" fmla="*/ 821560 h 821560"/>
                <a:gd name="connsiteX6" fmla="*/ 0 w 514040"/>
                <a:gd name="connsiteY6" fmla="*/ 821560 h 821560"/>
                <a:gd name="connsiteX0" fmla="*/ 0 w 514040"/>
                <a:gd name="connsiteY0" fmla="*/ 821560 h 821560"/>
                <a:gd name="connsiteX1" fmla="*/ 141928 w 514040"/>
                <a:gd name="connsiteY1" fmla="*/ 399105 h 821560"/>
                <a:gd name="connsiteX2" fmla="*/ 206698 w 514040"/>
                <a:gd name="connsiteY2" fmla="*/ 5296 h 821560"/>
                <a:gd name="connsiteX3" fmla="*/ 294328 w 514040"/>
                <a:gd name="connsiteY3" fmla="*/ 220035 h 821560"/>
                <a:gd name="connsiteX4" fmla="*/ 414343 w 514040"/>
                <a:gd name="connsiteY4" fmla="*/ 654375 h 821560"/>
                <a:gd name="connsiteX5" fmla="*/ 514040 w 514040"/>
                <a:gd name="connsiteY5" fmla="*/ 821560 h 821560"/>
                <a:gd name="connsiteX6" fmla="*/ 0 w 514040"/>
                <a:gd name="connsiteY6" fmla="*/ 821560 h 821560"/>
                <a:gd name="connsiteX0" fmla="*/ 0 w 514040"/>
                <a:gd name="connsiteY0" fmla="*/ 821560 h 821560"/>
                <a:gd name="connsiteX1" fmla="*/ 141928 w 514040"/>
                <a:gd name="connsiteY1" fmla="*/ 399105 h 821560"/>
                <a:gd name="connsiteX2" fmla="*/ 206698 w 514040"/>
                <a:gd name="connsiteY2" fmla="*/ 5296 h 821560"/>
                <a:gd name="connsiteX3" fmla="*/ 294328 w 514040"/>
                <a:gd name="connsiteY3" fmla="*/ 220035 h 821560"/>
                <a:gd name="connsiteX4" fmla="*/ 414343 w 514040"/>
                <a:gd name="connsiteY4" fmla="*/ 654375 h 821560"/>
                <a:gd name="connsiteX5" fmla="*/ 514040 w 514040"/>
                <a:gd name="connsiteY5" fmla="*/ 821560 h 821560"/>
                <a:gd name="connsiteX6" fmla="*/ 0 w 514040"/>
                <a:gd name="connsiteY6" fmla="*/ 821560 h 82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40" h="821560">
                  <a:moveTo>
                    <a:pt x="0" y="821560"/>
                  </a:moveTo>
                  <a:cubicBezTo>
                    <a:pt x="39689" y="685187"/>
                    <a:pt x="102239" y="535478"/>
                    <a:pt x="141928" y="399105"/>
                  </a:cubicBezTo>
                  <a:cubicBezTo>
                    <a:pt x="143833" y="261945"/>
                    <a:pt x="210508" y="134310"/>
                    <a:pt x="206698" y="5296"/>
                  </a:cubicBezTo>
                  <a:cubicBezTo>
                    <a:pt x="234638" y="-28359"/>
                    <a:pt x="268108" y="104940"/>
                    <a:pt x="294328" y="220035"/>
                  </a:cubicBezTo>
                  <a:cubicBezTo>
                    <a:pt x="320548" y="335130"/>
                    <a:pt x="380582" y="552533"/>
                    <a:pt x="414343" y="654375"/>
                  </a:cubicBezTo>
                  <a:lnTo>
                    <a:pt x="514040" y="821560"/>
                  </a:lnTo>
                  <a:lnTo>
                    <a:pt x="0" y="821560"/>
                  </a:lnTo>
                  <a:close/>
                </a:path>
              </a:pathLst>
            </a:custGeom>
            <a:solidFill>
              <a:srgbClr val="31121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pic>
          <p:nvPicPr>
            <p:cNvPr id="51" name="Pin" descr="Repère avec un remplissage uni">
              <a:extLst>
                <a:ext uri="{FF2B5EF4-FFF2-40B4-BE49-F238E27FC236}">
                  <a16:creationId xmlns:a16="http://schemas.microsoft.com/office/drawing/2014/main" id="{B0C15254-DD53-D6CC-054B-19FE68637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465353" y="32136528"/>
              <a:ext cx="334140" cy="433417"/>
            </a:xfrm>
            <a:prstGeom prst="rect">
              <a:avLst/>
            </a:prstGeom>
          </p:spPr>
        </p:pic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A4F4BADF-3449-F24C-A20C-02A62B74B7E6}"/>
                </a:ext>
              </a:extLst>
            </p:cNvPr>
            <p:cNvSpPr/>
            <p:nvPr/>
          </p:nvSpPr>
          <p:spPr>
            <a:xfrm>
              <a:off x="-207844" y="32356229"/>
              <a:ext cx="2987469" cy="540076"/>
            </a:xfrm>
            <a:custGeom>
              <a:avLst/>
              <a:gdLst>
                <a:gd name="connsiteX0" fmla="*/ 0 w 2987469"/>
                <a:gd name="connsiteY0" fmla="*/ 0 h 369332"/>
                <a:gd name="connsiteX1" fmla="*/ 2987469 w 2987469"/>
                <a:gd name="connsiteY1" fmla="*/ 0 h 369332"/>
                <a:gd name="connsiteX2" fmla="*/ 2987469 w 2987469"/>
                <a:gd name="connsiteY2" fmla="*/ 369332 h 369332"/>
                <a:gd name="connsiteX3" fmla="*/ 0 w 2987469"/>
                <a:gd name="connsiteY3" fmla="*/ 369332 h 369332"/>
                <a:gd name="connsiteX4" fmla="*/ 0 w 2987469"/>
                <a:gd name="connsiteY4" fmla="*/ 0 h 369332"/>
                <a:gd name="connsiteX0" fmla="*/ 0 w 2987469"/>
                <a:gd name="connsiteY0" fmla="*/ 41479 h 410811"/>
                <a:gd name="connsiteX1" fmla="*/ 929461 w 2987469"/>
                <a:gd name="connsiteY1" fmla="*/ 0 h 410811"/>
                <a:gd name="connsiteX2" fmla="*/ 2987469 w 2987469"/>
                <a:gd name="connsiteY2" fmla="*/ 41479 h 410811"/>
                <a:gd name="connsiteX3" fmla="*/ 2987469 w 2987469"/>
                <a:gd name="connsiteY3" fmla="*/ 410811 h 410811"/>
                <a:gd name="connsiteX4" fmla="*/ 0 w 2987469"/>
                <a:gd name="connsiteY4" fmla="*/ 410811 h 410811"/>
                <a:gd name="connsiteX5" fmla="*/ 0 w 2987469"/>
                <a:gd name="connsiteY5" fmla="*/ 41479 h 410811"/>
                <a:gd name="connsiteX0" fmla="*/ 0 w 2987469"/>
                <a:gd name="connsiteY0" fmla="*/ 41479 h 410811"/>
                <a:gd name="connsiteX1" fmla="*/ 929461 w 2987469"/>
                <a:gd name="connsiteY1" fmla="*/ 0 h 410811"/>
                <a:gd name="connsiteX2" fmla="*/ 1183461 w 2987469"/>
                <a:gd name="connsiteY2" fmla="*/ 35561 h 410811"/>
                <a:gd name="connsiteX3" fmla="*/ 2987469 w 2987469"/>
                <a:gd name="connsiteY3" fmla="*/ 41479 h 410811"/>
                <a:gd name="connsiteX4" fmla="*/ 2987469 w 2987469"/>
                <a:gd name="connsiteY4" fmla="*/ 410811 h 410811"/>
                <a:gd name="connsiteX5" fmla="*/ 0 w 2987469"/>
                <a:gd name="connsiteY5" fmla="*/ 410811 h 410811"/>
                <a:gd name="connsiteX6" fmla="*/ 0 w 2987469"/>
                <a:gd name="connsiteY6" fmla="*/ 41479 h 410811"/>
                <a:gd name="connsiteX0" fmla="*/ 0 w 2987469"/>
                <a:gd name="connsiteY0" fmla="*/ 46558 h 415890"/>
                <a:gd name="connsiteX1" fmla="*/ 929461 w 2987469"/>
                <a:gd name="connsiteY1" fmla="*/ 5079 h 415890"/>
                <a:gd name="connsiteX2" fmla="*/ 1183461 w 2987469"/>
                <a:gd name="connsiteY2" fmla="*/ 40640 h 415890"/>
                <a:gd name="connsiteX3" fmla="*/ 2148661 w 2987469"/>
                <a:gd name="connsiteY3" fmla="*/ 0 h 415890"/>
                <a:gd name="connsiteX4" fmla="*/ 2987469 w 2987469"/>
                <a:gd name="connsiteY4" fmla="*/ 46558 h 415890"/>
                <a:gd name="connsiteX5" fmla="*/ 2987469 w 2987469"/>
                <a:gd name="connsiteY5" fmla="*/ 415890 h 415890"/>
                <a:gd name="connsiteX6" fmla="*/ 0 w 2987469"/>
                <a:gd name="connsiteY6" fmla="*/ 415890 h 415890"/>
                <a:gd name="connsiteX7" fmla="*/ 0 w 2987469"/>
                <a:gd name="connsiteY7" fmla="*/ 46558 h 415890"/>
                <a:gd name="connsiteX0" fmla="*/ 0 w 2987469"/>
                <a:gd name="connsiteY0" fmla="*/ 47036 h 416368"/>
                <a:gd name="connsiteX1" fmla="*/ 929461 w 2987469"/>
                <a:gd name="connsiteY1" fmla="*/ 5557 h 416368"/>
                <a:gd name="connsiteX2" fmla="*/ 1183461 w 2987469"/>
                <a:gd name="connsiteY2" fmla="*/ 41118 h 416368"/>
                <a:gd name="connsiteX3" fmla="*/ 1721941 w 2987469"/>
                <a:gd name="connsiteY3" fmla="*/ 41118 h 416368"/>
                <a:gd name="connsiteX4" fmla="*/ 2148661 w 2987469"/>
                <a:gd name="connsiteY4" fmla="*/ 478 h 416368"/>
                <a:gd name="connsiteX5" fmla="*/ 2987469 w 2987469"/>
                <a:gd name="connsiteY5" fmla="*/ 47036 h 416368"/>
                <a:gd name="connsiteX6" fmla="*/ 2987469 w 2987469"/>
                <a:gd name="connsiteY6" fmla="*/ 416368 h 416368"/>
                <a:gd name="connsiteX7" fmla="*/ 0 w 2987469"/>
                <a:gd name="connsiteY7" fmla="*/ 416368 h 416368"/>
                <a:gd name="connsiteX8" fmla="*/ 0 w 2987469"/>
                <a:gd name="connsiteY8" fmla="*/ 47036 h 416368"/>
                <a:gd name="connsiteX0" fmla="*/ 0 w 2987469"/>
                <a:gd name="connsiteY0" fmla="*/ 47036 h 416368"/>
                <a:gd name="connsiteX1" fmla="*/ 929461 w 2987469"/>
                <a:gd name="connsiteY1" fmla="*/ 5557 h 416368"/>
                <a:gd name="connsiteX2" fmla="*/ 1183461 w 2987469"/>
                <a:gd name="connsiteY2" fmla="*/ 41118 h 416368"/>
                <a:gd name="connsiteX3" fmla="*/ 1721941 w 2987469"/>
                <a:gd name="connsiteY3" fmla="*/ 41118 h 416368"/>
                <a:gd name="connsiteX4" fmla="*/ 2148661 w 2987469"/>
                <a:gd name="connsiteY4" fmla="*/ 478 h 416368"/>
                <a:gd name="connsiteX5" fmla="*/ 2987469 w 2987469"/>
                <a:gd name="connsiteY5" fmla="*/ 47036 h 416368"/>
                <a:gd name="connsiteX6" fmla="*/ 2987469 w 2987469"/>
                <a:gd name="connsiteY6" fmla="*/ 416368 h 416368"/>
                <a:gd name="connsiteX7" fmla="*/ 0 w 2987469"/>
                <a:gd name="connsiteY7" fmla="*/ 416368 h 416368"/>
                <a:gd name="connsiteX8" fmla="*/ 0 w 2987469"/>
                <a:gd name="connsiteY8" fmla="*/ 47036 h 4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7469" h="416368">
                  <a:moveTo>
                    <a:pt x="0" y="47036"/>
                  </a:moveTo>
                  <a:cubicBezTo>
                    <a:pt x="304740" y="41676"/>
                    <a:pt x="624721" y="10917"/>
                    <a:pt x="929461" y="5557"/>
                  </a:cubicBezTo>
                  <a:cubicBezTo>
                    <a:pt x="1014128" y="7251"/>
                    <a:pt x="1098794" y="39424"/>
                    <a:pt x="1183461" y="41118"/>
                  </a:cubicBezTo>
                  <a:cubicBezTo>
                    <a:pt x="1313848" y="42812"/>
                    <a:pt x="1571234" y="17411"/>
                    <a:pt x="1721941" y="41118"/>
                  </a:cubicBezTo>
                  <a:cubicBezTo>
                    <a:pt x="1882808" y="34345"/>
                    <a:pt x="1936046" y="-4742"/>
                    <a:pt x="2148661" y="478"/>
                  </a:cubicBezTo>
                  <a:lnTo>
                    <a:pt x="2987469" y="47036"/>
                  </a:lnTo>
                  <a:lnTo>
                    <a:pt x="2987469" y="416368"/>
                  </a:lnTo>
                  <a:lnTo>
                    <a:pt x="0" y="416368"/>
                  </a:lnTo>
                  <a:lnTo>
                    <a:pt x="0" y="47036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207" name="Triangle isocèle 1206">
              <a:extLst>
                <a:ext uri="{FF2B5EF4-FFF2-40B4-BE49-F238E27FC236}">
                  <a16:creationId xmlns:a16="http://schemas.microsoft.com/office/drawing/2014/main" id="{08FC6663-98B1-1039-364A-8BB5C4AF1F25}"/>
                </a:ext>
              </a:extLst>
            </p:cNvPr>
            <p:cNvSpPr/>
            <p:nvPr/>
          </p:nvSpPr>
          <p:spPr>
            <a:xfrm>
              <a:off x="786818" y="31594539"/>
              <a:ext cx="679515" cy="878863"/>
            </a:xfrm>
            <a:custGeom>
              <a:avLst/>
              <a:gdLst>
                <a:gd name="connsiteX0" fmla="*/ 0 w 662662"/>
                <a:gd name="connsiteY0" fmla="*/ 913117 h 913117"/>
                <a:gd name="connsiteX1" fmla="*/ 331331 w 662662"/>
                <a:gd name="connsiteY1" fmla="*/ 0 h 913117"/>
                <a:gd name="connsiteX2" fmla="*/ 662662 w 662662"/>
                <a:gd name="connsiteY2" fmla="*/ 913117 h 913117"/>
                <a:gd name="connsiteX3" fmla="*/ 0 w 662662"/>
                <a:gd name="connsiteY3" fmla="*/ 913117 h 913117"/>
                <a:gd name="connsiteX0" fmla="*/ 0 w 662662"/>
                <a:gd name="connsiteY0" fmla="*/ 913117 h 913117"/>
                <a:gd name="connsiteX1" fmla="*/ 224015 w 662662"/>
                <a:gd name="connsiteY1" fmla="*/ 189531 h 913117"/>
                <a:gd name="connsiteX2" fmla="*/ 331331 w 662662"/>
                <a:gd name="connsiteY2" fmla="*/ 0 h 913117"/>
                <a:gd name="connsiteX3" fmla="*/ 662662 w 662662"/>
                <a:gd name="connsiteY3" fmla="*/ 913117 h 913117"/>
                <a:gd name="connsiteX4" fmla="*/ 0 w 662662"/>
                <a:gd name="connsiteY4" fmla="*/ 913117 h 913117"/>
                <a:gd name="connsiteX0" fmla="*/ 0 w 662662"/>
                <a:gd name="connsiteY0" fmla="*/ 913117 h 913117"/>
                <a:gd name="connsiteX1" fmla="*/ 224015 w 662662"/>
                <a:gd name="connsiteY1" fmla="*/ 189531 h 913117"/>
                <a:gd name="connsiteX2" fmla="*/ 331331 w 662662"/>
                <a:gd name="connsiteY2" fmla="*/ 0 h 913117"/>
                <a:gd name="connsiteX3" fmla="*/ 376415 w 662662"/>
                <a:gd name="connsiteY3" fmla="*/ 45719 h 913117"/>
                <a:gd name="connsiteX4" fmla="*/ 662662 w 662662"/>
                <a:gd name="connsiteY4" fmla="*/ 913117 h 913117"/>
                <a:gd name="connsiteX5" fmla="*/ 0 w 662662"/>
                <a:gd name="connsiteY5" fmla="*/ 913117 h 913117"/>
                <a:gd name="connsiteX0" fmla="*/ 0 w 662662"/>
                <a:gd name="connsiteY0" fmla="*/ 913117 h 913117"/>
                <a:gd name="connsiteX1" fmla="*/ 224015 w 662662"/>
                <a:gd name="connsiteY1" fmla="*/ 189531 h 913117"/>
                <a:gd name="connsiteX2" fmla="*/ 331331 w 662662"/>
                <a:gd name="connsiteY2" fmla="*/ 0 h 913117"/>
                <a:gd name="connsiteX3" fmla="*/ 376415 w 662662"/>
                <a:gd name="connsiteY3" fmla="*/ 45719 h 913117"/>
                <a:gd name="connsiteX4" fmla="*/ 662662 w 662662"/>
                <a:gd name="connsiteY4" fmla="*/ 913117 h 913117"/>
                <a:gd name="connsiteX5" fmla="*/ 0 w 662662"/>
                <a:gd name="connsiteY5" fmla="*/ 913117 h 913117"/>
                <a:gd name="connsiteX0" fmla="*/ 18907 w 681569"/>
                <a:gd name="connsiteY0" fmla="*/ 913117 h 913117"/>
                <a:gd name="connsiteX1" fmla="*/ 199107 w 681569"/>
                <a:gd name="connsiteY1" fmla="*/ 427656 h 913117"/>
                <a:gd name="connsiteX2" fmla="*/ 242922 w 681569"/>
                <a:gd name="connsiteY2" fmla="*/ 189531 h 913117"/>
                <a:gd name="connsiteX3" fmla="*/ 350238 w 681569"/>
                <a:gd name="connsiteY3" fmla="*/ 0 h 913117"/>
                <a:gd name="connsiteX4" fmla="*/ 395322 w 681569"/>
                <a:gd name="connsiteY4" fmla="*/ 45719 h 913117"/>
                <a:gd name="connsiteX5" fmla="*/ 681569 w 681569"/>
                <a:gd name="connsiteY5" fmla="*/ 913117 h 913117"/>
                <a:gd name="connsiteX6" fmla="*/ 18907 w 681569"/>
                <a:gd name="connsiteY6" fmla="*/ 913117 h 913117"/>
                <a:gd name="connsiteX0" fmla="*/ 16853 w 679515"/>
                <a:gd name="connsiteY0" fmla="*/ 913117 h 913117"/>
                <a:gd name="connsiteX1" fmla="*/ 197053 w 679515"/>
                <a:gd name="connsiteY1" fmla="*/ 427656 h 913117"/>
                <a:gd name="connsiteX2" fmla="*/ 240868 w 679515"/>
                <a:gd name="connsiteY2" fmla="*/ 189531 h 913117"/>
                <a:gd name="connsiteX3" fmla="*/ 348184 w 679515"/>
                <a:gd name="connsiteY3" fmla="*/ 0 h 913117"/>
                <a:gd name="connsiteX4" fmla="*/ 393268 w 679515"/>
                <a:gd name="connsiteY4" fmla="*/ 45719 h 913117"/>
                <a:gd name="connsiteX5" fmla="*/ 679515 w 679515"/>
                <a:gd name="connsiteY5" fmla="*/ 913117 h 913117"/>
                <a:gd name="connsiteX6" fmla="*/ 16853 w 679515"/>
                <a:gd name="connsiteY6" fmla="*/ 913117 h 91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15" h="913117">
                  <a:moveTo>
                    <a:pt x="16853" y="913117"/>
                  </a:moveTo>
                  <a:cubicBezTo>
                    <a:pt x="-68320" y="830619"/>
                    <a:pt x="197054" y="566721"/>
                    <a:pt x="197053" y="427656"/>
                  </a:cubicBezTo>
                  <a:cubicBezTo>
                    <a:pt x="234389" y="307058"/>
                    <a:pt x="210917" y="259220"/>
                    <a:pt x="240868" y="189531"/>
                  </a:cubicBezTo>
                  <a:lnTo>
                    <a:pt x="348184" y="0"/>
                  </a:lnTo>
                  <a:cubicBezTo>
                    <a:pt x="353052" y="13012"/>
                    <a:pt x="388400" y="32707"/>
                    <a:pt x="393268" y="45719"/>
                  </a:cubicBezTo>
                  <a:cubicBezTo>
                    <a:pt x="448513" y="326691"/>
                    <a:pt x="584099" y="623984"/>
                    <a:pt x="679515" y="913117"/>
                  </a:cubicBezTo>
                  <a:lnTo>
                    <a:pt x="16853" y="913117"/>
                  </a:lnTo>
                  <a:close/>
                </a:path>
              </a:pathLst>
            </a:custGeom>
            <a:solidFill>
              <a:srgbClr val="3421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211" name="Triangle isocèle 1210">
              <a:extLst>
                <a:ext uri="{FF2B5EF4-FFF2-40B4-BE49-F238E27FC236}">
                  <a16:creationId xmlns:a16="http://schemas.microsoft.com/office/drawing/2014/main" id="{21FB685B-664D-3268-E45A-5A2FF972406E}"/>
                </a:ext>
              </a:extLst>
            </p:cNvPr>
            <p:cNvSpPr/>
            <p:nvPr/>
          </p:nvSpPr>
          <p:spPr>
            <a:xfrm flipV="1">
              <a:off x="349016" y="28569308"/>
              <a:ext cx="514040" cy="673553"/>
            </a:xfrm>
            <a:custGeom>
              <a:avLst/>
              <a:gdLst>
                <a:gd name="connsiteX0" fmla="*/ 0 w 514040"/>
                <a:gd name="connsiteY0" fmla="*/ 857755 h 857755"/>
                <a:gd name="connsiteX1" fmla="*/ 257020 w 514040"/>
                <a:gd name="connsiteY1" fmla="*/ 0 h 857755"/>
                <a:gd name="connsiteX2" fmla="*/ 514040 w 514040"/>
                <a:gd name="connsiteY2" fmla="*/ 857755 h 857755"/>
                <a:gd name="connsiteX3" fmla="*/ 0 w 514040"/>
                <a:gd name="connsiteY3" fmla="*/ 857755 h 857755"/>
                <a:gd name="connsiteX0" fmla="*/ 0 w 514040"/>
                <a:gd name="connsiteY0" fmla="*/ 857755 h 857755"/>
                <a:gd name="connsiteX1" fmla="*/ 257020 w 514040"/>
                <a:gd name="connsiteY1" fmla="*/ 0 h 857755"/>
                <a:gd name="connsiteX2" fmla="*/ 324341 w 514040"/>
                <a:gd name="connsiteY2" fmla="*/ 329824 h 857755"/>
                <a:gd name="connsiteX3" fmla="*/ 514040 w 514040"/>
                <a:gd name="connsiteY3" fmla="*/ 857755 h 857755"/>
                <a:gd name="connsiteX4" fmla="*/ 0 w 514040"/>
                <a:gd name="connsiteY4" fmla="*/ 857755 h 857755"/>
                <a:gd name="connsiteX0" fmla="*/ 0 w 514040"/>
                <a:gd name="connsiteY0" fmla="*/ 857755 h 857755"/>
                <a:gd name="connsiteX1" fmla="*/ 135746 w 514040"/>
                <a:gd name="connsiteY1" fmla="*/ 352684 h 857755"/>
                <a:gd name="connsiteX2" fmla="*/ 257020 w 514040"/>
                <a:gd name="connsiteY2" fmla="*/ 0 h 857755"/>
                <a:gd name="connsiteX3" fmla="*/ 324341 w 514040"/>
                <a:gd name="connsiteY3" fmla="*/ 329824 h 857755"/>
                <a:gd name="connsiteX4" fmla="*/ 514040 w 514040"/>
                <a:gd name="connsiteY4" fmla="*/ 857755 h 857755"/>
                <a:gd name="connsiteX5" fmla="*/ 0 w 514040"/>
                <a:gd name="connsiteY5" fmla="*/ 857755 h 857755"/>
                <a:gd name="connsiteX0" fmla="*/ 0 w 514040"/>
                <a:gd name="connsiteY0" fmla="*/ 857755 h 857755"/>
                <a:gd name="connsiteX1" fmla="*/ 135746 w 514040"/>
                <a:gd name="connsiteY1" fmla="*/ 352684 h 857755"/>
                <a:gd name="connsiteX2" fmla="*/ 257020 w 514040"/>
                <a:gd name="connsiteY2" fmla="*/ 0 h 857755"/>
                <a:gd name="connsiteX3" fmla="*/ 324341 w 514040"/>
                <a:gd name="connsiteY3" fmla="*/ 329824 h 857755"/>
                <a:gd name="connsiteX4" fmla="*/ 514040 w 514040"/>
                <a:gd name="connsiteY4" fmla="*/ 857755 h 857755"/>
                <a:gd name="connsiteX5" fmla="*/ 0 w 514040"/>
                <a:gd name="connsiteY5" fmla="*/ 857755 h 857755"/>
                <a:gd name="connsiteX0" fmla="*/ 0 w 514040"/>
                <a:gd name="connsiteY0" fmla="*/ 857755 h 857755"/>
                <a:gd name="connsiteX1" fmla="*/ 135746 w 514040"/>
                <a:gd name="connsiteY1" fmla="*/ 352684 h 857755"/>
                <a:gd name="connsiteX2" fmla="*/ 257020 w 514040"/>
                <a:gd name="connsiteY2" fmla="*/ 0 h 857755"/>
                <a:gd name="connsiteX3" fmla="*/ 324341 w 514040"/>
                <a:gd name="connsiteY3" fmla="*/ 329824 h 857755"/>
                <a:gd name="connsiteX4" fmla="*/ 391016 w 514040"/>
                <a:gd name="connsiteY4" fmla="*/ 567949 h 857755"/>
                <a:gd name="connsiteX5" fmla="*/ 514040 w 514040"/>
                <a:gd name="connsiteY5" fmla="*/ 857755 h 857755"/>
                <a:gd name="connsiteX6" fmla="*/ 0 w 514040"/>
                <a:gd name="connsiteY6" fmla="*/ 857755 h 857755"/>
                <a:gd name="connsiteX0" fmla="*/ 0 w 514040"/>
                <a:gd name="connsiteY0" fmla="*/ 857755 h 857755"/>
                <a:gd name="connsiteX1" fmla="*/ 135746 w 514040"/>
                <a:gd name="connsiteY1" fmla="*/ 352684 h 857755"/>
                <a:gd name="connsiteX2" fmla="*/ 257020 w 514040"/>
                <a:gd name="connsiteY2" fmla="*/ 0 h 857755"/>
                <a:gd name="connsiteX3" fmla="*/ 324341 w 514040"/>
                <a:gd name="connsiteY3" fmla="*/ 329824 h 857755"/>
                <a:gd name="connsiteX4" fmla="*/ 391016 w 514040"/>
                <a:gd name="connsiteY4" fmla="*/ 567949 h 857755"/>
                <a:gd name="connsiteX5" fmla="*/ 514040 w 514040"/>
                <a:gd name="connsiteY5" fmla="*/ 857755 h 857755"/>
                <a:gd name="connsiteX6" fmla="*/ 0 w 514040"/>
                <a:gd name="connsiteY6" fmla="*/ 857755 h 8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40" h="857755">
                  <a:moveTo>
                    <a:pt x="0" y="857755"/>
                  </a:moveTo>
                  <a:cubicBezTo>
                    <a:pt x="49059" y="690033"/>
                    <a:pt x="126692" y="503261"/>
                    <a:pt x="135746" y="352684"/>
                  </a:cubicBezTo>
                  <a:lnTo>
                    <a:pt x="257020" y="0"/>
                  </a:lnTo>
                  <a:cubicBezTo>
                    <a:pt x="287715" y="107401"/>
                    <a:pt x="293646" y="222423"/>
                    <a:pt x="324341" y="329824"/>
                  </a:cubicBezTo>
                  <a:cubicBezTo>
                    <a:pt x="351011" y="402849"/>
                    <a:pt x="379586" y="475874"/>
                    <a:pt x="391016" y="567949"/>
                  </a:cubicBezTo>
                  <a:lnTo>
                    <a:pt x="514040" y="857755"/>
                  </a:lnTo>
                  <a:lnTo>
                    <a:pt x="0" y="857755"/>
                  </a:lnTo>
                  <a:close/>
                </a:path>
              </a:pathLst>
            </a:custGeom>
            <a:solidFill>
              <a:srgbClr val="31121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235" name="Triangle isocèle 1234">
              <a:extLst>
                <a:ext uri="{FF2B5EF4-FFF2-40B4-BE49-F238E27FC236}">
                  <a16:creationId xmlns:a16="http://schemas.microsoft.com/office/drawing/2014/main" id="{3896B51D-C106-9411-97DB-B0F852950D23}"/>
                </a:ext>
              </a:extLst>
            </p:cNvPr>
            <p:cNvSpPr/>
            <p:nvPr/>
          </p:nvSpPr>
          <p:spPr>
            <a:xfrm flipV="1">
              <a:off x="1303471" y="28709094"/>
              <a:ext cx="438627" cy="484573"/>
            </a:xfrm>
            <a:custGeom>
              <a:avLst/>
              <a:gdLst>
                <a:gd name="connsiteX0" fmla="*/ 0 w 514040"/>
                <a:gd name="connsiteY0" fmla="*/ 647573 h 647573"/>
                <a:gd name="connsiteX1" fmla="*/ 251941 w 514040"/>
                <a:gd name="connsiteY1" fmla="*/ 0 h 647573"/>
                <a:gd name="connsiteX2" fmla="*/ 514040 w 514040"/>
                <a:gd name="connsiteY2" fmla="*/ 647573 h 647573"/>
                <a:gd name="connsiteX3" fmla="*/ 0 w 514040"/>
                <a:gd name="connsiteY3" fmla="*/ 647573 h 647573"/>
                <a:gd name="connsiteX0" fmla="*/ 0 w 514040"/>
                <a:gd name="connsiteY0" fmla="*/ 647573 h 647573"/>
                <a:gd name="connsiteX1" fmla="*/ 132991 w 514040"/>
                <a:gd name="connsiteY1" fmla="*/ 216814 h 647573"/>
                <a:gd name="connsiteX2" fmla="*/ 251941 w 514040"/>
                <a:gd name="connsiteY2" fmla="*/ 0 h 647573"/>
                <a:gd name="connsiteX3" fmla="*/ 514040 w 514040"/>
                <a:gd name="connsiteY3" fmla="*/ 647573 h 647573"/>
                <a:gd name="connsiteX4" fmla="*/ 0 w 514040"/>
                <a:gd name="connsiteY4" fmla="*/ 647573 h 647573"/>
                <a:gd name="connsiteX0" fmla="*/ 0 w 514040"/>
                <a:gd name="connsiteY0" fmla="*/ 617093 h 617093"/>
                <a:gd name="connsiteX1" fmla="*/ 132991 w 514040"/>
                <a:gd name="connsiteY1" fmla="*/ 186334 h 617093"/>
                <a:gd name="connsiteX2" fmla="*/ 246226 w 514040"/>
                <a:gd name="connsiteY2" fmla="*/ 0 h 617093"/>
                <a:gd name="connsiteX3" fmla="*/ 514040 w 514040"/>
                <a:gd name="connsiteY3" fmla="*/ 617093 h 617093"/>
                <a:gd name="connsiteX4" fmla="*/ 0 w 514040"/>
                <a:gd name="connsiteY4" fmla="*/ 617093 h 617093"/>
                <a:gd name="connsiteX0" fmla="*/ 0 w 514040"/>
                <a:gd name="connsiteY0" fmla="*/ 617093 h 617093"/>
                <a:gd name="connsiteX1" fmla="*/ 132991 w 514040"/>
                <a:gd name="connsiteY1" fmla="*/ 186334 h 617093"/>
                <a:gd name="connsiteX2" fmla="*/ 246226 w 514040"/>
                <a:gd name="connsiteY2" fmla="*/ 0 h 617093"/>
                <a:gd name="connsiteX3" fmla="*/ 514040 w 514040"/>
                <a:gd name="connsiteY3" fmla="*/ 617093 h 617093"/>
                <a:gd name="connsiteX4" fmla="*/ 0 w 514040"/>
                <a:gd name="connsiteY4" fmla="*/ 617093 h 617093"/>
                <a:gd name="connsiteX0" fmla="*/ 0 w 514040"/>
                <a:gd name="connsiteY0" fmla="*/ 617093 h 617093"/>
                <a:gd name="connsiteX1" fmla="*/ 132991 w 514040"/>
                <a:gd name="connsiteY1" fmla="*/ 186334 h 617093"/>
                <a:gd name="connsiteX2" fmla="*/ 246226 w 514040"/>
                <a:gd name="connsiteY2" fmla="*/ 0 h 617093"/>
                <a:gd name="connsiteX3" fmla="*/ 397786 w 514040"/>
                <a:gd name="connsiteY3" fmla="*/ 243484 h 617093"/>
                <a:gd name="connsiteX4" fmla="*/ 514040 w 514040"/>
                <a:gd name="connsiteY4" fmla="*/ 617093 h 617093"/>
                <a:gd name="connsiteX5" fmla="*/ 0 w 514040"/>
                <a:gd name="connsiteY5" fmla="*/ 617093 h 617093"/>
                <a:gd name="connsiteX0" fmla="*/ 0 w 514040"/>
                <a:gd name="connsiteY0" fmla="*/ 617093 h 617093"/>
                <a:gd name="connsiteX1" fmla="*/ 132991 w 514040"/>
                <a:gd name="connsiteY1" fmla="*/ 186334 h 617093"/>
                <a:gd name="connsiteX2" fmla="*/ 246226 w 514040"/>
                <a:gd name="connsiteY2" fmla="*/ 0 h 617093"/>
                <a:gd name="connsiteX3" fmla="*/ 397786 w 514040"/>
                <a:gd name="connsiteY3" fmla="*/ 243484 h 617093"/>
                <a:gd name="connsiteX4" fmla="*/ 514040 w 514040"/>
                <a:gd name="connsiteY4" fmla="*/ 617093 h 617093"/>
                <a:gd name="connsiteX5" fmla="*/ 0 w 514040"/>
                <a:gd name="connsiteY5" fmla="*/ 617093 h 617093"/>
                <a:gd name="connsiteX0" fmla="*/ 0 w 514040"/>
                <a:gd name="connsiteY0" fmla="*/ 617093 h 617093"/>
                <a:gd name="connsiteX1" fmla="*/ 132991 w 514040"/>
                <a:gd name="connsiteY1" fmla="*/ 186334 h 617093"/>
                <a:gd name="connsiteX2" fmla="*/ 246226 w 514040"/>
                <a:gd name="connsiteY2" fmla="*/ 0 h 617093"/>
                <a:gd name="connsiteX3" fmla="*/ 397786 w 514040"/>
                <a:gd name="connsiteY3" fmla="*/ 243484 h 617093"/>
                <a:gd name="connsiteX4" fmla="*/ 514040 w 514040"/>
                <a:gd name="connsiteY4" fmla="*/ 617093 h 617093"/>
                <a:gd name="connsiteX5" fmla="*/ 0 w 514040"/>
                <a:gd name="connsiteY5" fmla="*/ 617093 h 617093"/>
                <a:gd name="connsiteX0" fmla="*/ 0 w 514040"/>
                <a:gd name="connsiteY0" fmla="*/ 617093 h 617093"/>
                <a:gd name="connsiteX1" fmla="*/ 132991 w 514040"/>
                <a:gd name="connsiteY1" fmla="*/ 186334 h 617093"/>
                <a:gd name="connsiteX2" fmla="*/ 246226 w 514040"/>
                <a:gd name="connsiteY2" fmla="*/ 0 h 617093"/>
                <a:gd name="connsiteX3" fmla="*/ 380641 w 514040"/>
                <a:gd name="connsiteY3" fmla="*/ 254914 h 617093"/>
                <a:gd name="connsiteX4" fmla="*/ 514040 w 514040"/>
                <a:gd name="connsiteY4" fmla="*/ 617093 h 617093"/>
                <a:gd name="connsiteX5" fmla="*/ 0 w 514040"/>
                <a:gd name="connsiteY5" fmla="*/ 617093 h 617093"/>
                <a:gd name="connsiteX0" fmla="*/ 0 w 514040"/>
                <a:gd name="connsiteY0" fmla="*/ 617093 h 617093"/>
                <a:gd name="connsiteX1" fmla="*/ 132991 w 514040"/>
                <a:gd name="connsiteY1" fmla="*/ 186334 h 617093"/>
                <a:gd name="connsiteX2" fmla="*/ 246226 w 514040"/>
                <a:gd name="connsiteY2" fmla="*/ 0 h 617093"/>
                <a:gd name="connsiteX3" fmla="*/ 380641 w 514040"/>
                <a:gd name="connsiteY3" fmla="*/ 254914 h 617093"/>
                <a:gd name="connsiteX4" fmla="*/ 514040 w 514040"/>
                <a:gd name="connsiteY4" fmla="*/ 617093 h 617093"/>
                <a:gd name="connsiteX5" fmla="*/ 0 w 514040"/>
                <a:gd name="connsiteY5" fmla="*/ 617093 h 617093"/>
                <a:gd name="connsiteX0" fmla="*/ 0 w 514040"/>
                <a:gd name="connsiteY0" fmla="*/ 617093 h 617093"/>
                <a:gd name="connsiteX1" fmla="*/ 132991 w 514040"/>
                <a:gd name="connsiteY1" fmla="*/ 186334 h 617093"/>
                <a:gd name="connsiteX2" fmla="*/ 246226 w 514040"/>
                <a:gd name="connsiteY2" fmla="*/ 0 h 617093"/>
                <a:gd name="connsiteX3" fmla="*/ 380641 w 514040"/>
                <a:gd name="connsiteY3" fmla="*/ 254914 h 617093"/>
                <a:gd name="connsiteX4" fmla="*/ 514040 w 514040"/>
                <a:gd name="connsiteY4" fmla="*/ 617093 h 617093"/>
                <a:gd name="connsiteX5" fmla="*/ 0 w 514040"/>
                <a:gd name="connsiteY5" fmla="*/ 617093 h 61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040" h="617093">
                  <a:moveTo>
                    <a:pt x="0" y="617093"/>
                  </a:moveTo>
                  <a:cubicBezTo>
                    <a:pt x="43695" y="507162"/>
                    <a:pt x="89296" y="296265"/>
                    <a:pt x="132991" y="186334"/>
                  </a:cubicBezTo>
                  <a:cubicBezTo>
                    <a:pt x="170736" y="124223"/>
                    <a:pt x="178001" y="54491"/>
                    <a:pt x="246226" y="0"/>
                  </a:cubicBezTo>
                  <a:cubicBezTo>
                    <a:pt x="285951" y="89416"/>
                    <a:pt x="325676" y="173118"/>
                    <a:pt x="380641" y="254914"/>
                  </a:cubicBezTo>
                  <a:cubicBezTo>
                    <a:pt x="402247" y="385165"/>
                    <a:pt x="475289" y="492557"/>
                    <a:pt x="514040" y="617093"/>
                  </a:cubicBezTo>
                  <a:lnTo>
                    <a:pt x="0" y="617093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grpSp>
          <p:nvGrpSpPr>
            <p:cNvPr id="39" name="Jeely crush 2">
              <a:extLst>
                <a:ext uri="{FF2B5EF4-FFF2-40B4-BE49-F238E27FC236}">
                  <a16:creationId xmlns:a16="http://schemas.microsoft.com/office/drawing/2014/main" id="{4DE7A32E-AAEC-FB3F-81F4-EEB5B357B5AC}"/>
                </a:ext>
              </a:extLst>
            </p:cNvPr>
            <p:cNvGrpSpPr/>
            <p:nvPr/>
          </p:nvGrpSpPr>
          <p:grpSpPr>
            <a:xfrm>
              <a:off x="1503279" y="28797364"/>
              <a:ext cx="1059594" cy="1821677"/>
              <a:chOff x="3308919" y="15832651"/>
              <a:chExt cx="3526464" cy="6062774"/>
            </a:xfrm>
            <a:effectLst/>
          </p:grpSpPr>
          <p:pic>
            <p:nvPicPr>
              <p:cNvPr id="40" name="Image 39" descr="Une image contenant capture d’écran, texte, Caractère coloré, calculatrice&#10;&#10;Description générée automatiquement">
                <a:extLst>
                  <a:ext uri="{FF2B5EF4-FFF2-40B4-BE49-F238E27FC236}">
                    <a16:creationId xmlns:a16="http://schemas.microsoft.com/office/drawing/2014/main" id="{BD546CE6-CCB8-427E-E82D-F58EA6DE7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8380" y="16027169"/>
                <a:ext cx="2998183" cy="5574669"/>
              </a:xfrm>
              <a:prstGeom prst="roundRect">
                <a:avLst>
                  <a:gd name="adj" fmla="val 8337"/>
                </a:avLst>
              </a:prstGeom>
            </p:spPr>
          </p:pic>
          <p:pic>
            <p:nvPicPr>
              <p:cNvPr id="41" name="Image 40" descr="Une image contenant capture d’écran, noir, conception&#10;&#10;Description générée automatiquement">
                <a:extLst>
                  <a:ext uri="{FF2B5EF4-FFF2-40B4-BE49-F238E27FC236}">
                    <a16:creationId xmlns:a16="http://schemas.microsoft.com/office/drawing/2014/main" id="{E658CEC2-8E6A-716C-15E9-3DA7DDA42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33" r="24777"/>
              <a:stretch/>
            </p:blipFill>
            <p:spPr>
              <a:xfrm>
                <a:off x="3308919" y="15832651"/>
                <a:ext cx="3526464" cy="6062774"/>
              </a:xfrm>
              <a:prstGeom prst="rect">
                <a:avLst/>
              </a:prstGeom>
            </p:spPr>
          </p:pic>
        </p:grpSp>
        <p:grpSp>
          <p:nvGrpSpPr>
            <p:cNvPr id="42" name="Jelly crush 1">
              <a:extLst>
                <a:ext uri="{FF2B5EF4-FFF2-40B4-BE49-F238E27FC236}">
                  <a16:creationId xmlns:a16="http://schemas.microsoft.com/office/drawing/2014/main" id="{74BE224F-A73A-4C89-7108-1407F4592CBD}"/>
                </a:ext>
              </a:extLst>
            </p:cNvPr>
            <p:cNvGrpSpPr/>
            <p:nvPr/>
          </p:nvGrpSpPr>
          <p:grpSpPr>
            <a:xfrm>
              <a:off x="289471" y="30685856"/>
              <a:ext cx="1059696" cy="1821852"/>
              <a:chOff x="795858" y="14282550"/>
              <a:chExt cx="3526465" cy="6062774"/>
            </a:xfrm>
            <a:effectLst/>
          </p:grpSpPr>
          <p:pic>
            <p:nvPicPr>
              <p:cNvPr id="43" name="Image 42" descr="Une image contenant texte, rose, capture d’écran, Magenta&#10;&#10;Description générée automatiquement">
                <a:extLst>
                  <a:ext uri="{FF2B5EF4-FFF2-40B4-BE49-F238E27FC236}">
                    <a16:creationId xmlns:a16="http://schemas.microsoft.com/office/drawing/2014/main" id="{E39D146D-8941-4C03-D9D9-AF958EBE1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054" y="14505563"/>
                <a:ext cx="2925440" cy="5519014"/>
              </a:xfrm>
              <a:prstGeom prst="roundRect">
                <a:avLst>
                  <a:gd name="adj" fmla="val 8443"/>
                </a:avLst>
              </a:prstGeom>
            </p:spPr>
          </p:pic>
          <p:pic>
            <p:nvPicPr>
              <p:cNvPr id="44" name="Image 43" descr="Une image contenant capture d’écran, noir, conception&#10;&#10;Description générée automatiquement">
                <a:extLst>
                  <a:ext uri="{FF2B5EF4-FFF2-40B4-BE49-F238E27FC236}">
                    <a16:creationId xmlns:a16="http://schemas.microsoft.com/office/drawing/2014/main" id="{EBA10A0A-6705-2631-0DCB-1C6F93D9A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33" r="24777"/>
              <a:stretch/>
            </p:blipFill>
            <p:spPr>
              <a:xfrm>
                <a:off x="795858" y="14282550"/>
                <a:ext cx="3526465" cy="6062774"/>
              </a:xfrm>
              <a:prstGeom prst="rect">
                <a:avLst/>
              </a:prstGeom>
            </p:spPr>
          </p:pic>
        </p:grpSp>
        <p:sp>
          <p:nvSpPr>
            <p:cNvPr id="1210" name="Triangle isocèle 1209">
              <a:extLst>
                <a:ext uri="{FF2B5EF4-FFF2-40B4-BE49-F238E27FC236}">
                  <a16:creationId xmlns:a16="http://schemas.microsoft.com/office/drawing/2014/main" id="{03ADA80C-C55F-D7A4-7C0B-BBB029D09B3F}"/>
                </a:ext>
              </a:extLst>
            </p:cNvPr>
            <p:cNvSpPr/>
            <p:nvPr/>
          </p:nvSpPr>
          <p:spPr>
            <a:xfrm>
              <a:off x="1135046" y="31383928"/>
              <a:ext cx="1058639" cy="1173518"/>
            </a:xfrm>
            <a:custGeom>
              <a:avLst/>
              <a:gdLst>
                <a:gd name="connsiteX0" fmla="*/ 0 w 514040"/>
                <a:gd name="connsiteY0" fmla="*/ 825767 h 825767"/>
                <a:gd name="connsiteX1" fmla="*/ 251941 w 514040"/>
                <a:gd name="connsiteY1" fmla="*/ 0 h 825767"/>
                <a:gd name="connsiteX2" fmla="*/ 514040 w 514040"/>
                <a:gd name="connsiteY2" fmla="*/ 825767 h 825767"/>
                <a:gd name="connsiteX3" fmla="*/ 0 w 514040"/>
                <a:gd name="connsiteY3" fmla="*/ 825767 h 825767"/>
                <a:gd name="connsiteX0" fmla="*/ 0 w 514040"/>
                <a:gd name="connsiteY0" fmla="*/ 825767 h 825767"/>
                <a:gd name="connsiteX1" fmla="*/ 221425 w 514040"/>
                <a:gd name="connsiteY1" fmla="*/ 220268 h 825767"/>
                <a:gd name="connsiteX2" fmla="*/ 251941 w 514040"/>
                <a:gd name="connsiteY2" fmla="*/ 0 h 825767"/>
                <a:gd name="connsiteX3" fmla="*/ 514040 w 514040"/>
                <a:gd name="connsiteY3" fmla="*/ 825767 h 825767"/>
                <a:gd name="connsiteX4" fmla="*/ 0 w 514040"/>
                <a:gd name="connsiteY4" fmla="*/ 825767 h 825767"/>
                <a:gd name="connsiteX0" fmla="*/ 0 w 514040"/>
                <a:gd name="connsiteY0" fmla="*/ 825767 h 825767"/>
                <a:gd name="connsiteX1" fmla="*/ 221425 w 514040"/>
                <a:gd name="connsiteY1" fmla="*/ 220268 h 825767"/>
                <a:gd name="connsiteX2" fmla="*/ 251941 w 514040"/>
                <a:gd name="connsiteY2" fmla="*/ 0 h 825767"/>
                <a:gd name="connsiteX3" fmla="*/ 286195 w 514040"/>
                <a:gd name="connsiteY3" fmla="*/ 231698 h 825767"/>
                <a:gd name="connsiteX4" fmla="*/ 514040 w 514040"/>
                <a:gd name="connsiteY4" fmla="*/ 825767 h 825767"/>
                <a:gd name="connsiteX5" fmla="*/ 0 w 514040"/>
                <a:gd name="connsiteY5" fmla="*/ 825767 h 825767"/>
                <a:gd name="connsiteX0" fmla="*/ 10723 w 524763"/>
                <a:gd name="connsiteY0" fmla="*/ 825767 h 825767"/>
                <a:gd name="connsiteX1" fmla="*/ 207383 w 524763"/>
                <a:gd name="connsiteY1" fmla="*/ 403148 h 825767"/>
                <a:gd name="connsiteX2" fmla="*/ 232148 w 524763"/>
                <a:gd name="connsiteY2" fmla="*/ 220268 h 825767"/>
                <a:gd name="connsiteX3" fmla="*/ 262664 w 524763"/>
                <a:gd name="connsiteY3" fmla="*/ 0 h 825767"/>
                <a:gd name="connsiteX4" fmla="*/ 296918 w 524763"/>
                <a:gd name="connsiteY4" fmla="*/ 231698 h 825767"/>
                <a:gd name="connsiteX5" fmla="*/ 524763 w 524763"/>
                <a:gd name="connsiteY5" fmla="*/ 825767 h 825767"/>
                <a:gd name="connsiteX6" fmla="*/ 10723 w 524763"/>
                <a:gd name="connsiteY6" fmla="*/ 825767 h 82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763" h="825767">
                  <a:moveTo>
                    <a:pt x="10723" y="825767"/>
                  </a:moveTo>
                  <a:cubicBezTo>
                    <a:pt x="-50746" y="760093"/>
                    <a:pt x="170479" y="504064"/>
                    <a:pt x="207383" y="403148"/>
                  </a:cubicBezTo>
                  <a:cubicBezTo>
                    <a:pt x="244287" y="302232"/>
                    <a:pt x="214362" y="292222"/>
                    <a:pt x="232148" y="220268"/>
                  </a:cubicBezTo>
                  <a:lnTo>
                    <a:pt x="262664" y="0"/>
                  </a:lnTo>
                  <a:cubicBezTo>
                    <a:pt x="285512" y="75963"/>
                    <a:pt x="274070" y="155735"/>
                    <a:pt x="296918" y="231698"/>
                  </a:cubicBezTo>
                  <a:lnTo>
                    <a:pt x="524763" y="825767"/>
                  </a:lnTo>
                  <a:lnTo>
                    <a:pt x="10723" y="825767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D8B4ABF7-04E5-34B2-DF96-3181CE5C621F}"/>
                </a:ext>
              </a:extLst>
            </p:cNvPr>
            <p:cNvSpPr/>
            <p:nvPr/>
          </p:nvSpPr>
          <p:spPr>
            <a:xfrm rot="5400000">
              <a:off x="-1706864" y="30198816"/>
              <a:ext cx="3875085" cy="867172"/>
            </a:xfrm>
            <a:custGeom>
              <a:avLst/>
              <a:gdLst>
                <a:gd name="connsiteX0" fmla="*/ 0 w 2987469"/>
                <a:gd name="connsiteY0" fmla="*/ 0 h 369332"/>
                <a:gd name="connsiteX1" fmla="*/ 2987469 w 2987469"/>
                <a:gd name="connsiteY1" fmla="*/ 0 h 369332"/>
                <a:gd name="connsiteX2" fmla="*/ 2987469 w 2987469"/>
                <a:gd name="connsiteY2" fmla="*/ 369332 h 369332"/>
                <a:gd name="connsiteX3" fmla="*/ 0 w 2987469"/>
                <a:gd name="connsiteY3" fmla="*/ 369332 h 369332"/>
                <a:gd name="connsiteX4" fmla="*/ 0 w 2987469"/>
                <a:gd name="connsiteY4" fmla="*/ 0 h 369332"/>
                <a:gd name="connsiteX0" fmla="*/ 35561 w 2987469"/>
                <a:gd name="connsiteY0" fmla="*/ 0 h 750330"/>
                <a:gd name="connsiteX1" fmla="*/ 2987469 w 2987469"/>
                <a:gd name="connsiteY1" fmla="*/ 380998 h 750330"/>
                <a:gd name="connsiteX2" fmla="*/ 2987469 w 2987469"/>
                <a:gd name="connsiteY2" fmla="*/ 750330 h 750330"/>
                <a:gd name="connsiteX3" fmla="*/ 0 w 2987469"/>
                <a:gd name="connsiteY3" fmla="*/ 750330 h 750330"/>
                <a:gd name="connsiteX4" fmla="*/ 35561 w 2987469"/>
                <a:gd name="connsiteY4" fmla="*/ 0 h 750330"/>
                <a:gd name="connsiteX0" fmla="*/ 35561 w 2987469"/>
                <a:gd name="connsiteY0" fmla="*/ 0 h 750330"/>
                <a:gd name="connsiteX1" fmla="*/ 323825 w 2987469"/>
                <a:gd name="connsiteY1" fmla="*/ 323648 h 750330"/>
                <a:gd name="connsiteX2" fmla="*/ 2987469 w 2987469"/>
                <a:gd name="connsiteY2" fmla="*/ 380998 h 750330"/>
                <a:gd name="connsiteX3" fmla="*/ 2987469 w 2987469"/>
                <a:gd name="connsiteY3" fmla="*/ 750330 h 750330"/>
                <a:gd name="connsiteX4" fmla="*/ 0 w 2987469"/>
                <a:gd name="connsiteY4" fmla="*/ 750330 h 750330"/>
                <a:gd name="connsiteX5" fmla="*/ 35561 w 2987469"/>
                <a:gd name="connsiteY5" fmla="*/ 0 h 750330"/>
                <a:gd name="connsiteX0" fmla="*/ 35561 w 2987469"/>
                <a:gd name="connsiteY0" fmla="*/ 0 h 750330"/>
                <a:gd name="connsiteX1" fmla="*/ 323825 w 2987469"/>
                <a:gd name="connsiteY1" fmla="*/ 323648 h 750330"/>
                <a:gd name="connsiteX2" fmla="*/ 593065 w 2987469"/>
                <a:gd name="connsiteY2" fmla="*/ 374449 h 750330"/>
                <a:gd name="connsiteX3" fmla="*/ 2987469 w 2987469"/>
                <a:gd name="connsiteY3" fmla="*/ 380998 h 750330"/>
                <a:gd name="connsiteX4" fmla="*/ 2987469 w 2987469"/>
                <a:gd name="connsiteY4" fmla="*/ 750330 h 750330"/>
                <a:gd name="connsiteX5" fmla="*/ 0 w 2987469"/>
                <a:gd name="connsiteY5" fmla="*/ 750330 h 750330"/>
                <a:gd name="connsiteX6" fmla="*/ 35561 w 2987469"/>
                <a:gd name="connsiteY6" fmla="*/ 0 h 750330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2967152 w 2987469"/>
                <a:gd name="connsiteY3" fmla="*/ 0 h 796052"/>
                <a:gd name="connsiteX4" fmla="*/ 2987469 w 2987469"/>
                <a:gd name="connsiteY4" fmla="*/ 796052 h 796052"/>
                <a:gd name="connsiteX5" fmla="*/ 0 w 2987469"/>
                <a:gd name="connsiteY5" fmla="*/ 796052 h 796052"/>
                <a:gd name="connsiteX6" fmla="*/ 35561 w 2987469"/>
                <a:gd name="connsiteY6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2665708 w 2987469"/>
                <a:gd name="connsiteY3" fmla="*/ 308408 h 796052"/>
                <a:gd name="connsiteX4" fmla="*/ 2967152 w 2987469"/>
                <a:gd name="connsiteY4" fmla="*/ 0 h 796052"/>
                <a:gd name="connsiteX5" fmla="*/ 2987469 w 2987469"/>
                <a:gd name="connsiteY5" fmla="*/ 796052 h 796052"/>
                <a:gd name="connsiteX6" fmla="*/ 0 w 2987469"/>
                <a:gd name="connsiteY6" fmla="*/ 796052 h 796052"/>
                <a:gd name="connsiteX7" fmla="*/ 35561 w 2987469"/>
                <a:gd name="connsiteY7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2665708 w 2987469"/>
                <a:gd name="connsiteY3" fmla="*/ 308408 h 796052"/>
                <a:gd name="connsiteX4" fmla="*/ 2967152 w 2987469"/>
                <a:gd name="connsiteY4" fmla="*/ 0 h 796052"/>
                <a:gd name="connsiteX5" fmla="*/ 2987469 w 2987469"/>
                <a:gd name="connsiteY5" fmla="*/ 796052 h 796052"/>
                <a:gd name="connsiteX6" fmla="*/ 0 w 2987469"/>
                <a:gd name="connsiteY6" fmla="*/ 796052 h 796052"/>
                <a:gd name="connsiteX7" fmla="*/ 35561 w 2987469"/>
                <a:gd name="connsiteY7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1771628 w 2987469"/>
                <a:gd name="connsiteY3" fmla="*/ 333808 h 796052"/>
                <a:gd name="connsiteX4" fmla="*/ 2665708 w 2987469"/>
                <a:gd name="connsiteY4" fmla="*/ 308408 h 796052"/>
                <a:gd name="connsiteX5" fmla="*/ 2967152 w 2987469"/>
                <a:gd name="connsiteY5" fmla="*/ 0 h 796052"/>
                <a:gd name="connsiteX6" fmla="*/ 2987469 w 2987469"/>
                <a:gd name="connsiteY6" fmla="*/ 796052 h 796052"/>
                <a:gd name="connsiteX7" fmla="*/ 0 w 2987469"/>
                <a:gd name="connsiteY7" fmla="*/ 796052 h 796052"/>
                <a:gd name="connsiteX8" fmla="*/ 35561 w 2987469"/>
                <a:gd name="connsiteY8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1771628 w 2987469"/>
                <a:gd name="connsiteY3" fmla="*/ 333808 h 796052"/>
                <a:gd name="connsiteX4" fmla="*/ 1913868 w 2987469"/>
                <a:gd name="connsiteY4" fmla="*/ 430328 h 796052"/>
                <a:gd name="connsiteX5" fmla="*/ 2665708 w 2987469"/>
                <a:gd name="connsiteY5" fmla="*/ 308408 h 796052"/>
                <a:gd name="connsiteX6" fmla="*/ 2967152 w 2987469"/>
                <a:gd name="connsiteY6" fmla="*/ 0 h 796052"/>
                <a:gd name="connsiteX7" fmla="*/ 2987469 w 2987469"/>
                <a:gd name="connsiteY7" fmla="*/ 796052 h 796052"/>
                <a:gd name="connsiteX8" fmla="*/ 0 w 2987469"/>
                <a:gd name="connsiteY8" fmla="*/ 796052 h 796052"/>
                <a:gd name="connsiteX9" fmla="*/ 35561 w 2987469"/>
                <a:gd name="connsiteY9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1720831 w 2987469"/>
                <a:gd name="connsiteY3" fmla="*/ 379528 h 796052"/>
                <a:gd name="connsiteX4" fmla="*/ 1913868 w 2987469"/>
                <a:gd name="connsiteY4" fmla="*/ 430328 h 796052"/>
                <a:gd name="connsiteX5" fmla="*/ 2665708 w 2987469"/>
                <a:gd name="connsiteY5" fmla="*/ 308408 h 796052"/>
                <a:gd name="connsiteX6" fmla="*/ 2967152 w 2987469"/>
                <a:gd name="connsiteY6" fmla="*/ 0 h 796052"/>
                <a:gd name="connsiteX7" fmla="*/ 2987469 w 2987469"/>
                <a:gd name="connsiteY7" fmla="*/ 796052 h 796052"/>
                <a:gd name="connsiteX8" fmla="*/ 0 w 2987469"/>
                <a:gd name="connsiteY8" fmla="*/ 796052 h 796052"/>
                <a:gd name="connsiteX9" fmla="*/ 35561 w 2987469"/>
                <a:gd name="connsiteY9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1720831 w 2987469"/>
                <a:gd name="connsiteY3" fmla="*/ 379528 h 796052"/>
                <a:gd name="connsiteX4" fmla="*/ 1913868 w 2987469"/>
                <a:gd name="connsiteY4" fmla="*/ 430328 h 796052"/>
                <a:gd name="connsiteX5" fmla="*/ 2665708 w 2987469"/>
                <a:gd name="connsiteY5" fmla="*/ 308408 h 796052"/>
                <a:gd name="connsiteX6" fmla="*/ 2967152 w 2987469"/>
                <a:gd name="connsiteY6" fmla="*/ 0 h 796052"/>
                <a:gd name="connsiteX7" fmla="*/ 2987469 w 2987469"/>
                <a:gd name="connsiteY7" fmla="*/ 796052 h 796052"/>
                <a:gd name="connsiteX8" fmla="*/ 0 w 2987469"/>
                <a:gd name="connsiteY8" fmla="*/ 796052 h 796052"/>
                <a:gd name="connsiteX9" fmla="*/ 35561 w 2987469"/>
                <a:gd name="connsiteY9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1162025 w 2987469"/>
                <a:gd name="connsiteY3" fmla="*/ 384611 h 796052"/>
                <a:gd name="connsiteX4" fmla="*/ 1720831 w 2987469"/>
                <a:gd name="connsiteY4" fmla="*/ 379528 h 796052"/>
                <a:gd name="connsiteX5" fmla="*/ 1913868 w 2987469"/>
                <a:gd name="connsiteY5" fmla="*/ 430328 h 796052"/>
                <a:gd name="connsiteX6" fmla="*/ 2665708 w 2987469"/>
                <a:gd name="connsiteY6" fmla="*/ 308408 h 796052"/>
                <a:gd name="connsiteX7" fmla="*/ 2967152 w 2987469"/>
                <a:gd name="connsiteY7" fmla="*/ 0 h 796052"/>
                <a:gd name="connsiteX8" fmla="*/ 2987469 w 2987469"/>
                <a:gd name="connsiteY8" fmla="*/ 796052 h 796052"/>
                <a:gd name="connsiteX9" fmla="*/ 0 w 2987469"/>
                <a:gd name="connsiteY9" fmla="*/ 796052 h 796052"/>
                <a:gd name="connsiteX10" fmla="*/ 35561 w 2987469"/>
                <a:gd name="connsiteY10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1162025 w 2987469"/>
                <a:gd name="connsiteY3" fmla="*/ 384611 h 796052"/>
                <a:gd name="connsiteX4" fmla="*/ 1720831 w 2987469"/>
                <a:gd name="connsiteY4" fmla="*/ 379528 h 796052"/>
                <a:gd name="connsiteX5" fmla="*/ 1913868 w 2987469"/>
                <a:gd name="connsiteY5" fmla="*/ 430328 h 796052"/>
                <a:gd name="connsiteX6" fmla="*/ 2665708 w 2987469"/>
                <a:gd name="connsiteY6" fmla="*/ 308408 h 796052"/>
                <a:gd name="connsiteX7" fmla="*/ 2967152 w 2987469"/>
                <a:gd name="connsiteY7" fmla="*/ 0 h 796052"/>
                <a:gd name="connsiteX8" fmla="*/ 2987469 w 2987469"/>
                <a:gd name="connsiteY8" fmla="*/ 796052 h 796052"/>
                <a:gd name="connsiteX9" fmla="*/ 0 w 2987469"/>
                <a:gd name="connsiteY9" fmla="*/ 796052 h 796052"/>
                <a:gd name="connsiteX10" fmla="*/ 35561 w 2987469"/>
                <a:gd name="connsiteY10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1162025 w 2987469"/>
                <a:gd name="connsiteY3" fmla="*/ 384611 h 796052"/>
                <a:gd name="connsiteX4" fmla="*/ 1720831 w 2987469"/>
                <a:gd name="connsiteY4" fmla="*/ 379528 h 796052"/>
                <a:gd name="connsiteX5" fmla="*/ 1913868 w 2987469"/>
                <a:gd name="connsiteY5" fmla="*/ 430328 h 796052"/>
                <a:gd name="connsiteX6" fmla="*/ 2665708 w 2987469"/>
                <a:gd name="connsiteY6" fmla="*/ 308408 h 796052"/>
                <a:gd name="connsiteX7" fmla="*/ 2967152 w 2987469"/>
                <a:gd name="connsiteY7" fmla="*/ 0 h 796052"/>
                <a:gd name="connsiteX8" fmla="*/ 2987469 w 2987469"/>
                <a:gd name="connsiteY8" fmla="*/ 796052 h 796052"/>
                <a:gd name="connsiteX9" fmla="*/ 0 w 2987469"/>
                <a:gd name="connsiteY9" fmla="*/ 796052 h 796052"/>
                <a:gd name="connsiteX10" fmla="*/ 35561 w 2987469"/>
                <a:gd name="connsiteY10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1162025 w 2987469"/>
                <a:gd name="connsiteY3" fmla="*/ 384611 h 796052"/>
                <a:gd name="connsiteX4" fmla="*/ 1720831 w 2987469"/>
                <a:gd name="connsiteY4" fmla="*/ 379528 h 796052"/>
                <a:gd name="connsiteX5" fmla="*/ 1913868 w 2987469"/>
                <a:gd name="connsiteY5" fmla="*/ 430328 h 796052"/>
                <a:gd name="connsiteX6" fmla="*/ 2650471 w 2987469"/>
                <a:gd name="connsiteY6" fmla="*/ 349048 h 796052"/>
                <a:gd name="connsiteX7" fmla="*/ 2967152 w 2987469"/>
                <a:gd name="connsiteY7" fmla="*/ 0 h 796052"/>
                <a:gd name="connsiteX8" fmla="*/ 2987469 w 2987469"/>
                <a:gd name="connsiteY8" fmla="*/ 796052 h 796052"/>
                <a:gd name="connsiteX9" fmla="*/ 0 w 2987469"/>
                <a:gd name="connsiteY9" fmla="*/ 796052 h 796052"/>
                <a:gd name="connsiteX10" fmla="*/ 35561 w 2987469"/>
                <a:gd name="connsiteY10" fmla="*/ 45722 h 796052"/>
                <a:gd name="connsiteX0" fmla="*/ 35561 w 2987469"/>
                <a:gd name="connsiteY0" fmla="*/ 45722 h 796052"/>
                <a:gd name="connsiteX1" fmla="*/ 323825 w 2987469"/>
                <a:gd name="connsiteY1" fmla="*/ 369370 h 796052"/>
                <a:gd name="connsiteX2" fmla="*/ 593065 w 2987469"/>
                <a:gd name="connsiteY2" fmla="*/ 420171 h 796052"/>
                <a:gd name="connsiteX3" fmla="*/ 1162025 w 2987469"/>
                <a:gd name="connsiteY3" fmla="*/ 384611 h 796052"/>
                <a:gd name="connsiteX4" fmla="*/ 1720831 w 2987469"/>
                <a:gd name="connsiteY4" fmla="*/ 379528 h 796052"/>
                <a:gd name="connsiteX5" fmla="*/ 1913868 w 2987469"/>
                <a:gd name="connsiteY5" fmla="*/ 430328 h 796052"/>
                <a:gd name="connsiteX6" fmla="*/ 2650471 w 2987469"/>
                <a:gd name="connsiteY6" fmla="*/ 349048 h 796052"/>
                <a:gd name="connsiteX7" fmla="*/ 2967152 w 2987469"/>
                <a:gd name="connsiteY7" fmla="*/ 0 h 796052"/>
                <a:gd name="connsiteX8" fmla="*/ 2987469 w 2987469"/>
                <a:gd name="connsiteY8" fmla="*/ 796052 h 796052"/>
                <a:gd name="connsiteX9" fmla="*/ 0 w 2987469"/>
                <a:gd name="connsiteY9" fmla="*/ 796052 h 796052"/>
                <a:gd name="connsiteX10" fmla="*/ 35561 w 2987469"/>
                <a:gd name="connsiteY10" fmla="*/ 45722 h 796052"/>
                <a:gd name="connsiteX0" fmla="*/ 35561 w 2987469"/>
                <a:gd name="connsiteY0" fmla="*/ 116842 h 867172"/>
                <a:gd name="connsiteX1" fmla="*/ 323825 w 2987469"/>
                <a:gd name="connsiteY1" fmla="*/ 440490 h 867172"/>
                <a:gd name="connsiteX2" fmla="*/ 593065 w 2987469"/>
                <a:gd name="connsiteY2" fmla="*/ 491291 h 867172"/>
                <a:gd name="connsiteX3" fmla="*/ 1162025 w 2987469"/>
                <a:gd name="connsiteY3" fmla="*/ 455731 h 867172"/>
                <a:gd name="connsiteX4" fmla="*/ 1720831 w 2987469"/>
                <a:gd name="connsiteY4" fmla="*/ 450648 h 867172"/>
                <a:gd name="connsiteX5" fmla="*/ 1913868 w 2987469"/>
                <a:gd name="connsiteY5" fmla="*/ 501448 h 867172"/>
                <a:gd name="connsiteX6" fmla="*/ 2650471 w 2987469"/>
                <a:gd name="connsiteY6" fmla="*/ 420168 h 867172"/>
                <a:gd name="connsiteX7" fmla="*/ 2906195 w 2987469"/>
                <a:gd name="connsiteY7" fmla="*/ 0 h 867172"/>
                <a:gd name="connsiteX8" fmla="*/ 2987469 w 2987469"/>
                <a:gd name="connsiteY8" fmla="*/ 867172 h 867172"/>
                <a:gd name="connsiteX9" fmla="*/ 0 w 2987469"/>
                <a:gd name="connsiteY9" fmla="*/ 867172 h 867172"/>
                <a:gd name="connsiteX10" fmla="*/ 35561 w 2987469"/>
                <a:gd name="connsiteY10" fmla="*/ 116842 h 86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7469" h="867172">
                  <a:moveTo>
                    <a:pt x="35561" y="116842"/>
                  </a:moveTo>
                  <a:cubicBezTo>
                    <a:pt x="173982" y="131590"/>
                    <a:pt x="185404" y="425742"/>
                    <a:pt x="323825" y="440490"/>
                  </a:cubicBezTo>
                  <a:cubicBezTo>
                    <a:pt x="400025" y="440489"/>
                    <a:pt x="516865" y="491292"/>
                    <a:pt x="593065" y="491291"/>
                  </a:cubicBezTo>
                  <a:cubicBezTo>
                    <a:pt x="731072" y="499757"/>
                    <a:pt x="1060425" y="569188"/>
                    <a:pt x="1162025" y="455731"/>
                  </a:cubicBezTo>
                  <a:cubicBezTo>
                    <a:pt x="1278869" y="509920"/>
                    <a:pt x="1593831" y="448955"/>
                    <a:pt x="1720831" y="450648"/>
                  </a:cubicBezTo>
                  <a:cubicBezTo>
                    <a:pt x="1946044" y="436254"/>
                    <a:pt x="1764855" y="505681"/>
                    <a:pt x="1913868" y="501448"/>
                  </a:cubicBezTo>
                  <a:cubicBezTo>
                    <a:pt x="2062881" y="497215"/>
                    <a:pt x="2480003" y="475803"/>
                    <a:pt x="2650471" y="420168"/>
                  </a:cubicBezTo>
                  <a:cubicBezTo>
                    <a:pt x="2720474" y="217459"/>
                    <a:pt x="2800635" y="116349"/>
                    <a:pt x="2906195" y="0"/>
                  </a:cubicBezTo>
                  <a:lnTo>
                    <a:pt x="2987469" y="867172"/>
                  </a:lnTo>
                  <a:lnTo>
                    <a:pt x="0" y="867172"/>
                  </a:lnTo>
                  <a:lnTo>
                    <a:pt x="35561" y="116842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6A661A20-BBC2-553B-9A42-93D9DE417D2D}"/>
                </a:ext>
              </a:extLst>
            </p:cNvPr>
            <p:cNvSpPr/>
            <p:nvPr/>
          </p:nvSpPr>
          <p:spPr>
            <a:xfrm rot="5400000">
              <a:off x="501836" y="30233094"/>
              <a:ext cx="3909750" cy="796052"/>
            </a:xfrm>
            <a:custGeom>
              <a:avLst/>
              <a:gdLst>
                <a:gd name="connsiteX0" fmla="*/ 0 w 2987469"/>
                <a:gd name="connsiteY0" fmla="*/ 0 h 369332"/>
                <a:gd name="connsiteX1" fmla="*/ 2987469 w 2987469"/>
                <a:gd name="connsiteY1" fmla="*/ 0 h 369332"/>
                <a:gd name="connsiteX2" fmla="*/ 2987469 w 2987469"/>
                <a:gd name="connsiteY2" fmla="*/ 369332 h 369332"/>
                <a:gd name="connsiteX3" fmla="*/ 0 w 2987469"/>
                <a:gd name="connsiteY3" fmla="*/ 369332 h 369332"/>
                <a:gd name="connsiteX4" fmla="*/ 0 w 2987469"/>
                <a:gd name="connsiteY4" fmla="*/ 0 h 369332"/>
                <a:gd name="connsiteX0" fmla="*/ 0 w 2987469"/>
                <a:gd name="connsiteY0" fmla="*/ 0 h 775732"/>
                <a:gd name="connsiteX1" fmla="*/ 2987469 w 2987469"/>
                <a:gd name="connsiteY1" fmla="*/ 0 h 775732"/>
                <a:gd name="connsiteX2" fmla="*/ 2987469 w 2987469"/>
                <a:gd name="connsiteY2" fmla="*/ 369332 h 775732"/>
                <a:gd name="connsiteX3" fmla="*/ 40643 w 2987469"/>
                <a:gd name="connsiteY3" fmla="*/ 775732 h 775732"/>
                <a:gd name="connsiteX4" fmla="*/ 0 w 2987469"/>
                <a:gd name="connsiteY4" fmla="*/ 0 h 77573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40643 w 2987469"/>
                <a:gd name="connsiteY3" fmla="*/ 775732 h 796052"/>
                <a:gd name="connsiteX4" fmla="*/ 0 w 2987469"/>
                <a:gd name="connsiteY4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40643 w 2987469"/>
                <a:gd name="connsiteY4" fmla="*/ 775732 h 796052"/>
                <a:gd name="connsiteX5" fmla="*/ 0 w 2987469"/>
                <a:gd name="connsiteY5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40643 w 2987469"/>
                <a:gd name="connsiteY5" fmla="*/ 775732 h 796052"/>
                <a:gd name="connsiteX6" fmla="*/ 0 w 2987469"/>
                <a:gd name="connsiteY6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1820215 w 2987469"/>
                <a:gd name="connsiteY5" fmla="*/ 548160 h 796052"/>
                <a:gd name="connsiteX6" fmla="*/ 40643 w 2987469"/>
                <a:gd name="connsiteY6" fmla="*/ 775732 h 796052"/>
                <a:gd name="connsiteX7" fmla="*/ 0 w 2987469"/>
                <a:gd name="connsiteY7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1820215 w 2987469"/>
                <a:gd name="connsiteY5" fmla="*/ 548160 h 796052"/>
                <a:gd name="connsiteX6" fmla="*/ 1540815 w 2987469"/>
                <a:gd name="connsiteY6" fmla="*/ 487200 h 796052"/>
                <a:gd name="connsiteX7" fmla="*/ 40643 w 2987469"/>
                <a:gd name="connsiteY7" fmla="*/ 775732 h 796052"/>
                <a:gd name="connsiteX8" fmla="*/ 0 w 2987469"/>
                <a:gd name="connsiteY8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1871018 w 2987469"/>
                <a:gd name="connsiteY5" fmla="*/ 431320 h 796052"/>
                <a:gd name="connsiteX6" fmla="*/ 1540815 w 2987469"/>
                <a:gd name="connsiteY6" fmla="*/ 487200 h 796052"/>
                <a:gd name="connsiteX7" fmla="*/ 40643 w 2987469"/>
                <a:gd name="connsiteY7" fmla="*/ 775732 h 796052"/>
                <a:gd name="connsiteX8" fmla="*/ 0 w 2987469"/>
                <a:gd name="connsiteY8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1871018 w 2987469"/>
                <a:gd name="connsiteY5" fmla="*/ 431320 h 796052"/>
                <a:gd name="connsiteX6" fmla="*/ 1540815 w 2987469"/>
                <a:gd name="connsiteY6" fmla="*/ 487200 h 796052"/>
                <a:gd name="connsiteX7" fmla="*/ 40643 w 2987469"/>
                <a:gd name="connsiteY7" fmla="*/ 775732 h 796052"/>
                <a:gd name="connsiteX8" fmla="*/ 0 w 2987469"/>
                <a:gd name="connsiteY8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1871018 w 2987469"/>
                <a:gd name="connsiteY5" fmla="*/ 431320 h 796052"/>
                <a:gd name="connsiteX6" fmla="*/ 1540815 w 2987469"/>
                <a:gd name="connsiteY6" fmla="*/ 487200 h 796052"/>
                <a:gd name="connsiteX7" fmla="*/ 204775 w 2987469"/>
                <a:gd name="connsiteY7" fmla="*/ 395760 h 796052"/>
                <a:gd name="connsiteX8" fmla="*/ 40643 w 2987469"/>
                <a:gd name="connsiteY8" fmla="*/ 775732 h 796052"/>
                <a:gd name="connsiteX9" fmla="*/ 0 w 2987469"/>
                <a:gd name="connsiteY9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1871018 w 2987469"/>
                <a:gd name="connsiteY5" fmla="*/ 431320 h 796052"/>
                <a:gd name="connsiteX6" fmla="*/ 1540815 w 2987469"/>
                <a:gd name="connsiteY6" fmla="*/ 487200 h 796052"/>
                <a:gd name="connsiteX7" fmla="*/ 829615 w 2987469"/>
                <a:gd name="connsiteY7" fmla="*/ 380520 h 796052"/>
                <a:gd name="connsiteX8" fmla="*/ 204775 w 2987469"/>
                <a:gd name="connsiteY8" fmla="*/ 395760 h 796052"/>
                <a:gd name="connsiteX9" fmla="*/ 40643 w 2987469"/>
                <a:gd name="connsiteY9" fmla="*/ 775732 h 796052"/>
                <a:gd name="connsiteX10" fmla="*/ 0 w 2987469"/>
                <a:gd name="connsiteY10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1871018 w 2987469"/>
                <a:gd name="connsiteY5" fmla="*/ 431320 h 796052"/>
                <a:gd name="connsiteX6" fmla="*/ 1444298 w 2987469"/>
                <a:gd name="connsiteY6" fmla="*/ 416080 h 796052"/>
                <a:gd name="connsiteX7" fmla="*/ 829615 w 2987469"/>
                <a:gd name="connsiteY7" fmla="*/ 380520 h 796052"/>
                <a:gd name="connsiteX8" fmla="*/ 204775 w 2987469"/>
                <a:gd name="connsiteY8" fmla="*/ 395760 h 796052"/>
                <a:gd name="connsiteX9" fmla="*/ 40643 w 2987469"/>
                <a:gd name="connsiteY9" fmla="*/ 775732 h 796052"/>
                <a:gd name="connsiteX10" fmla="*/ 0 w 2987469"/>
                <a:gd name="connsiteY10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1871018 w 2987469"/>
                <a:gd name="connsiteY5" fmla="*/ 431320 h 796052"/>
                <a:gd name="connsiteX6" fmla="*/ 1444298 w 2987469"/>
                <a:gd name="connsiteY6" fmla="*/ 416080 h 796052"/>
                <a:gd name="connsiteX7" fmla="*/ 829615 w 2987469"/>
                <a:gd name="connsiteY7" fmla="*/ 380520 h 796052"/>
                <a:gd name="connsiteX8" fmla="*/ 204775 w 2987469"/>
                <a:gd name="connsiteY8" fmla="*/ 395760 h 796052"/>
                <a:gd name="connsiteX9" fmla="*/ 40643 w 2987469"/>
                <a:gd name="connsiteY9" fmla="*/ 775732 h 796052"/>
                <a:gd name="connsiteX10" fmla="*/ 0 w 2987469"/>
                <a:gd name="connsiteY10" fmla="*/ 0 h 796052"/>
                <a:gd name="connsiteX0" fmla="*/ 0 w 2987469"/>
                <a:gd name="connsiteY0" fmla="*/ 0 h 796052"/>
                <a:gd name="connsiteX1" fmla="*/ 2987469 w 2987469"/>
                <a:gd name="connsiteY1" fmla="*/ 0 h 796052"/>
                <a:gd name="connsiteX2" fmla="*/ 2921432 w 2987469"/>
                <a:gd name="connsiteY2" fmla="*/ 796052 h 796052"/>
                <a:gd name="connsiteX3" fmla="*/ 2709215 w 2987469"/>
                <a:gd name="connsiteY3" fmla="*/ 411000 h 796052"/>
                <a:gd name="connsiteX4" fmla="*/ 2323135 w 2987469"/>
                <a:gd name="connsiteY4" fmla="*/ 370360 h 796052"/>
                <a:gd name="connsiteX5" fmla="*/ 1871018 w 2987469"/>
                <a:gd name="connsiteY5" fmla="*/ 431320 h 796052"/>
                <a:gd name="connsiteX6" fmla="*/ 1444298 w 2987469"/>
                <a:gd name="connsiteY6" fmla="*/ 416080 h 796052"/>
                <a:gd name="connsiteX7" fmla="*/ 829615 w 2987469"/>
                <a:gd name="connsiteY7" fmla="*/ 380520 h 796052"/>
                <a:gd name="connsiteX8" fmla="*/ 204775 w 2987469"/>
                <a:gd name="connsiteY8" fmla="*/ 395760 h 796052"/>
                <a:gd name="connsiteX9" fmla="*/ 40643 w 2987469"/>
                <a:gd name="connsiteY9" fmla="*/ 775732 h 796052"/>
                <a:gd name="connsiteX10" fmla="*/ 0 w 2987469"/>
                <a:gd name="connsiteY10" fmla="*/ 0 h 7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7469" h="796052">
                  <a:moveTo>
                    <a:pt x="0" y="0"/>
                  </a:moveTo>
                  <a:lnTo>
                    <a:pt x="2987469" y="0"/>
                  </a:lnTo>
                  <a:lnTo>
                    <a:pt x="2921432" y="796052"/>
                  </a:lnTo>
                  <a:cubicBezTo>
                    <a:pt x="2779572" y="794701"/>
                    <a:pt x="2851075" y="412351"/>
                    <a:pt x="2709215" y="411000"/>
                  </a:cubicBezTo>
                  <a:cubicBezTo>
                    <a:pt x="2629627" y="421160"/>
                    <a:pt x="2402723" y="360200"/>
                    <a:pt x="2323135" y="370360"/>
                  </a:cubicBezTo>
                  <a:cubicBezTo>
                    <a:pt x="2141947" y="400840"/>
                    <a:pt x="2052206" y="400840"/>
                    <a:pt x="1871018" y="431320"/>
                  </a:cubicBezTo>
                  <a:cubicBezTo>
                    <a:pt x="1781273" y="388987"/>
                    <a:pt x="1554366" y="397453"/>
                    <a:pt x="1444298" y="416080"/>
                  </a:cubicBezTo>
                  <a:cubicBezTo>
                    <a:pt x="1332540" y="278073"/>
                    <a:pt x="1052288" y="395760"/>
                    <a:pt x="829615" y="380520"/>
                  </a:cubicBezTo>
                  <a:cubicBezTo>
                    <a:pt x="830465" y="502440"/>
                    <a:pt x="326956" y="337511"/>
                    <a:pt x="204775" y="395760"/>
                  </a:cubicBezTo>
                  <a:lnTo>
                    <a:pt x="40643" y="775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C2FDD47F-49D7-F126-0343-0BFB9A69F268}"/>
                </a:ext>
              </a:extLst>
            </p:cNvPr>
            <p:cNvSpPr/>
            <p:nvPr/>
          </p:nvSpPr>
          <p:spPr>
            <a:xfrm>
              <a:off x="-101631" y="28313746"/>
              <a:ext cx="2883536" cy="532592"/>
            </a:xfrm>
            <a:custGeom>
              <a:avLst/>
              <a:gdLst>
                <a:gd name="connsiteX0" fmla="*/ 0 w 2700339"/>
                <a:gd name="connsiteY0" fmla="*/ 0 h 369332"/>
                <a:gd name="connsiteX1" fmla="*/ 2700339 w 2700339"/>
                <a:gd name="connsiteY1" fmla="*/ 0 h 369332"/>
                <a:gd name="connsiteX2" fmla="*/ 2700339 w 2700339"/>
                <a:gd name="connsiteY2" fmla="*/ 369332 h 369332"/>
                <a:gd name="connsiteX3" fmla="*/ 0 w 2700339"/>
                <a:gd name="connsiteY3" fmla="*/ 369332 h 369332"/>
                <a:gd name="connsiteX4" fmla="*/ 0 w 2700339"/>
                <a:gd name="connsiteY4" fmla="*/ 0 h 369332"/>
                <a:gd name="connsiteX0" fmla="*/ 0 w 2700339"/>
                <a:gd name="connsiteY0" fmla="*/ 0 h 409421"/>
                <a:gd name="connsiteX1" fmla="*/ 2700339 w 2700339"/>
                <a:gd name="connsiteY1" fmla="*/ 0 h 409421"/>
                <a:gd name="connsiteX2" fmla="*/ 2700339 w 2700339"/>
                <a:gd name="connsiteY2" fmla="*/ 369332 h 409421"/>
                <a:gd name="connsiteX3" fmla="*/ 822960 w 2700339"/>
                <a:gd name="connsiteY3" fmla="*/ 409362 h 409421"/>
                <a:gd name="connsiteX4" fmla="*/ 0 w 2700339"/>
                <a:gd name="connsiteY4" fmla="*/ 369332 h 409421"/>
                <a:gd name="connsiteX5" fmla="*/ 0 w 2700339"/>
                <a:gd name="connsiteY5" fmla="*/ 0 h 409421"/>
                <a:gd name="connsiteX0" fmla="*/ 0 w 2700339"/>
                <a:gd name="connsiteY0" fmla="*/ 0 h 409871"/>
                <a:gd name="connsiteX1" fmla="*/ 2700339 w 2700339"/>
                <a:gd name="connsiteY1" fmla="*/ 0 h 409871"/>
                <a:gd name="connsiteX2" fmla="*/ 2700339 w 2700339"/>
                <a:gd name="connsiteY2" fmla="*/ 369332 h 409871"/>
                <a:gd name="connsiteX3" fmla="*/ 985520 w 2700339"/>
                <a:gd name="connsiteY3" fmla="*/ 348402 h 409871"/>
                <a:gd name="connsiteX4" fmla="*/ 822960 w 2700339"/>
                <a:gd name="connsiteY4" fmla="*/ 409362 h 409871"/>
                <a:gd name="connsiteX5" fmla="*/ 0 w 2700339"/>
                <a:gd name="connsiteY5" fmla="*/ 369332 h 409871"/>
                <a:gd name="connsiteX6" fmla="*/ 0 w 2700339"/>
                <a:gd name="connsiteY6" fmla="*/ 0 h 409871"/>
                <a:gd name="connsiteX0" fmla="*/ 0 w 2700339"/>
                <a:gd name="connsiteY0" fmla="*/ 0 h 410468"/>
                <a:gd name="connsiteX1" fmla="*/ 2700339 w 2700339"/>
                <a:gd name="connsiteY1" fmla="*/ 0 h 410468"/>
                <a:gd name="connsiteX2" fmla="*/ 2700339 w 2700339"/>
                <a:gd name="connsiteY2" fmla="*/ 369332 h 410468"/>
                <a:gd name="connsiteX3" fmla="*/ 1021080 w 2700339"/>
                <a:gd name="connsiteY3" fmla="*/ 383962 h 410468"/>
                <a:gd name="connsiteX4" fmla="*/ 822960 w 2700339"/>
                <a:gd name="connsiteY4" fmla="*/ 409362 h 410468"/>
                <a:gd name="connsiteX5" fmla="*/ 0 w 2700339"/>
                <a:gd name="connsiteY5" fmla="*/ 369332 h 410468"/>
                <a:gd name="connsiteX6" fmla="*/ 0 w 2700339"/>
                <a:gd name="connsiteY6" fmla="*/ 0 h 410468"/>
                <a:gd name="connsiteX0" fmla="*/ 0 w 2700339"/>
                <a:gd name="connsiteY0" fmla="*/ 0 h 409871"/>
                <a:gd name="connsiteX1" fmla="*/ 2700339 w 2700339"/>
                <a:gd name="connsiteY1" fmla="*/ 0 h 409871"/>
                <a:gd name="connsiteX2" fmla="*/ 2700339 w 2700339"/>
                <a:gd name="connsiteY2" fmla="*/ 369332 h 409871"/>
                <a:gd name="connsiteX3" fmla="*/ 1016000 w 2700339"/>
                <a:gd name="connsiteY3" fmla="*/ 348402 h 409871"/>
                <a:gd name="connsiteX4" fmla="*/ 822960 w 2700339"/>
                <a:gd name="connsiteY4" fmla="*/ 409362 h 409871"/>
                <a:gd name="connsiteX5" fmla="*/ 0 w 2700339"/>
                <a:gd name="connsiteY5" fmla="*/ 369332 h 409871"/>
                <a:gd name="connsiteX6" fmla="*/ 0 w 2700339"/>
                <a:gd name="connsiteY6" fmla="*/ 0 h 409871"/>
                <a:gd name="connsiteX0" fmla="*/ 0 w 2700339"/>
                <a:gd name="connsiteY0" fmla="*/ 0 h 410598"/>
                <a:gd name="connsiteX1" fmla="*/ 2700339 w 2700339"/>
                <a:gd name="connsiteY1" fmla="*/ 0 h 410598"/>
                <a:gd name="connsiteX2" fmla="*/ 2700339 w 2700339"/>
                <a:gd name="connsiteY2" fmla="*/ 369332 h 410598"/>
                <a:gd name="connsiteX3" fmla="*/ 1016000 w 2700339"/>
                <a:gd name="connsiteY3" fmla="*/ 348402 h 410598"/>
                <a:gd name="connsiteX4" fmla="*/ 822960 w 2700339"/>
                <a:gd name="connsiteY4" fmla="*/ 409362 h 410598"/>
                <a:gd name="connsiteX5" fmla="*/ 0 w 2700339"/>
                <a:gd name="connsiteY5" fmla="*/ 369332 h 410598"/>
                <a:gd name="connsiteX6" fmla="*/ 0 w 2700339"/>
                <a:gd name="connsiteY6" fmla="*/ 0 h 410598"/>
                <a:gd name="connsiteX0" fmla="*/ 0 w 2700339"/>
                <a:gd name="connsiteY0" fmla="*/ 0 h 410598"/>
                <a:gd name="connsiteX1" fmla="*/ 2700339 w 2700339"/>
                <a:gd name="connsiteY1" fmla="*/ 0 h 410598"/>
                <a:gd name="connsiteX2" fmla="*/ 2700339 w 2700339"/>
                <a:gd name="connsiteY2" fmla="*/ 369332 h 410598"/>
                <a:gd name="connsiteX3" fmla="*/ 1539240 w 2700339"/>
                <a:gd name="connsiteY3" fmla="*/ 399201 h 410598"/>
                <a:gd name="connsiteX4" fmla="*/ 1016000 w 2700339"/>
                <a:gd name="connsiteY4" fmla="*/ 348402 h 410598"/>
                <a:gd name="connsiteX5" fmla="*/ 822960 w 2700339"/>
                <a:gd name="connsiteY5" fmla="*/ 409362 h 410598"/>
                <a:gd name="connsiteX6" fmla="*/ 0 w 2700339"/>
                <a:gd name="connsiteY6" fmla="*/ 369332 h 410598"/>
                <a:gd name="connsiteX7" fmla="*/ 0 w 2700339"/>
                <a:gd name="connsiteY7" fmla="*/ 0 h 410598"/>
                <a:gd name="connsiteX0" fmla="*/ 0 w 2700339"/>
                <a:gd name="connsiteY0" fmla="*/ 0 h 410598"/>
                <a:gd name="connsiteX1" fmla="*/ 2700339 w 2700339"/>
                <a:gd name="connsiteY1" fmla="*/ 0 h 410598"/>
                <a:gd name="connsiteX2" fmla="*/ 2700339 w 2700339"/>
                <a:gd name="connsiteY2" fmla="*/ 369332 h 410598"/>
                <a:gd name="connsiteX3" fmla="*/ 1539240 w 2700339"/>
                <a:gd name="connsiteY3" fmla="*/ 399201 h 410598"/>
                <a:gd name="connsiteX4" fmla="*/ 1016000 w 2700339"/>
                <a:gd name="connsiteY4" fmla="*/ 348402 h 410598"/>
                <a:gd name="connsiteX5" fmla="*/ 822960 w 2700339"/>
                <a:gd name="connsiteY5" fmla="*/ 409362 h 410598"/>
                <a:gd name="connsiteX6" fmla="*/ 0 w 2700339"/>
                <a:gd name="connsiteY6" fmla="*/ 369332 h 410598"/>
                <a:gd name="connsiteX7" fmla="*/ 0 w 2700339"/>
                <a:gd name="connsiteY7" fmla="*/ 0 h 410598"/>
                <a:gd name="connsiteX0" fmla="*/ 0 w 2700339"/>
                <a:gd name="connsiteY0" fmla="*/ 0 h 410598"/>
                <a:gd name="connsiteX1" fmla="*/ 2700339 w 2700339"/>
                <a:gd name="connsiteY1" fmla="*/ 0 h 410598"/>
                <a:gd name="connsiteX2" fmla="*/ 2700339 w 2700339"/>
                <a:gd name="connsiteY2" fmla="*/ 369332 h 410598"/>
                <a:gd name="connsiteX3" fmla="*/ 1539240 w 2700339"/>
                <a:gd name="connsiteY3" fmla="*/ 399201 h 410598"/>
                <a:gd name="connsiteX4" fmla="*/ 1016000 w 2700339"/>
                <a:gd name="connsiteY4" fmla="*/ 348402 h 410598"/>
                <a:gd name="connsiteX5" fmla="*/ 822960 w 2700339"/>
                <a:gd name="connsiteY5" fmla="*/ 409362 h 410598"/>
                <a:gd name="connsiteX6" fmla="*/ 0 w 2700339"/>
                <a:gd name="connsiteY6" fmla="*/ 369332 h 410598"/>
                <a:gd name="connsiteX7" fmla="*/ 0 w 2700339"/>
                <a:gd name="connsiteY7" fmla="*/ 0 h 41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339" h="410598">
                  <a:moveTo>
                    <a:pt x="0" y="0"/>
                  </a:moveTo>
                  <a:lnTo>
                    <a:pt x="2700339" y="0"/>
                  </a:lnTo>
                  <a:lnTo>
                    <a:pt x="2700339" y="369332"/>
                  </a:lnTo>
                  <a:cubicBezTo>
                    <a:pt x="2505129" y="429092"/>
                    <a:pt x="1753923" y="351889"/>
                    <a:pt x="1539240" y="399201"/>
                  </a:cubicBezTo>
                  <a:cubicBezTo>
                    <a:pt x="1339797" y="360153"/>
                    <a:pt x="1133687" y="339935"/>
                    <a:pt x="1016000" y="348402"/>
                  </a:cubicBezTo>
                  <a:cubicBezTo>
                    <a:pt x="789464" y="395714"/>
                    <a:pt x="988060" y="416034"/>
                    <a:pt x="822960" y="409362"/>
                  </a:cubicBez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1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pic>
          <p:nvPicPr>
            <p:cNvPr id="45" name="QR code jelly crush" descr="Une image contenant motif, carré, conception, Symétrie&#10;&#10;Description générée automatiquement">
              <a:hlinkClick r:id="rId24"/>
              <a:extLst>
                <a:ext uri="{FF2B5EF4-FFF2-40B4-BE49-F238E27FC236}">
                  <a16:creationId xmlns:a16="http://schemas.microsoft.com/office/drawing/2014/main" id="{F1C01EC4-1D83-0108-2711-C293CCC5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52" y="32265244"/>
              <a:ext cx="469092" cy="469092"/>
            </a:xfrm>
            <a:prstGeom prst="rect">
              <a:avLst/>
            </a:prstGeom>
          </p:spPr>
        </p:pic>
        <p:sp>
          <p:nvSpPr>
            <p:cNvPr id="1267" name="ZoneTexte 1266">
              <a:extLst>
                <a:ext uri="{FF2B5EF4-FFF2-40B4-BE49-F238E27FC236}">
                  <a16:creationId xmlns:a16="http://schemas.microsoft.com/office/drawing/2014/main" id="{1980FDB2-A227-8689-D09E-6B5277F9FF03}"/>
                </a:ext>
              </a:extLst>
            </p:cNvPr>
            <p:cNvSpPr txBox="1"/>
            <p:nvPr/>
          </p:nvSpPr>
          <p:spPr>
            <a:xfrm>
              <a:off x="1443887" y="32070485"/>
              <a:ext cx="467354" cy="184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2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Play it</a:t>
              </a:r>
              <a:endParaRPr lang="en-US" sz="258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  <p:sp>
          <p:nvSpPr>
            <p:cNvPr id="1278" name="ZoneTexte 1277">
              <a:extLst>
                <a:ext uri="{FF2B5EF4-FFF2-40B4-BE49-F238E27FC236}">
                  <a16:creationId xmlns:a16="http://schemas.microsoft.com/office/drawing/2014/main" id="{0F7521EA-FF5E-12A2-503A-0B255399D1FE}"/>
                </a:ext>
              </a:extLst>
            </p:cNvPr>
            <p:cNvSpPr txBox="1"/>
            <p:nvPr/>
          </p:nvSpPr>
          <p:spPr>
            <a:xfrm>
              <a:off x="83141" y="28346002"/>
              <a:ext cx="1125076" cy="286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7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Jelly Crush</a:t>
              </a:r>
              <a:endParaRPr lang="en-US" sz="904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  <p:sp>
          <p:nvSpPr>
            <p:cNvPr id="1280" name="ZoneTexte 1279">
              <a:extLst>
                <a:ext uri="{FF2B5EF4-FFF2-40B4-BE49-F238E27FC236}">
                  <a16:creationId xmlns:a16="http://schemas.microsoft.com/office/drawing/2014/main" id="{849EB5A7-8B0F-54D2-E5D4-ED6E92567344}"/>
                </a:ext>
              </a:extLst>
            </p:cNvPr>
            <p:cNvSpPr txBox="1"/>
            <p:nvPr/>
          </p:nvSpPr>
          <p:spPr>
            <a:xfrm>
              <a:off x="126904" y="29220626"/>
              <a:ext cx="611370" cy="902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2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First mobile project made with Unity</a:t>
              </a:r>
              <a:endParaRPr lang="en-US" sz="258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  <p:sp>
          <p:nvSpPr>
            <p:cNvPr id="1302" name="ZoneTexte 1301">
              <a:extLst>
                <a:ext uri="{FF2B5EF4-FFF2-40B4-BE49-F238E27FC236}">
                  <a16:creationId xmlns:a16="http://schemas.microsoft.com/office/drawing/2014/main" id="{028F6BCB-6B8F-B11B-6415-736476F126CF}"/>
                </a:ext>
              </a:extLst>
            </p:cNvPr>
            <p:cNvSpPr txBox="1"/>
            <p:nvPr/>
          </p:nvSpPr>
          <p:spPr>
            <a:xfrm>
              <a:off x="785673" y="29291047"/>
              <a:ext cx="844377" cy="902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2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Candy Crush like with custom appearance rate of the candy</a:t>
              </a:r>
              <a:endParaRPr lang="en-US" sz="258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</p:grpSp>
      <p:grpSp>
        <p:nvGrpSpPr>
          <p:cNvPr id="1825" name="#### FOOTER">
            <a:extLst>
              <a:ext uri="{FF2B5EF4-FFF2-40B4-BE49-F238E27FC236}">
                <a16:creationId xmlns:a16="http://schemas.microsoft.com/office/drawing/2014/main" id="{907AAF75-493D-7D1B-4F9F-5FB38670C872}"/>
              </a:ext>
            </a:extLst>
          </p:cNvPr>
          <p:cNvGrpSpPr/>
          <p:nvPr/>
        </p:nvGrpSpPr>
        <p:grpSpPr>
          <a:xfrm>
            <a:off x="-802639" y="49497210"/>
            <a:ext cx="5745479" cy="4921992"/>
            <a:chOff x="1035507" y="38660980"/>
            <a:chExt cx="4450686" cy="3812792"/>
          </a:xfrm>
        </p:grpSpPr>
        <p:grpSp>
          <p:nvGrpSpPr>
            <p:cNvPr id="1751" name="Groupe 1750">
              <a:extLst>
                <a:ext uri="{FF2B5EF4-FFF2-40B4-BE49-F238E27FC236}">
                  <a16:creationId xmlns:a16="http://schemas.microsoft.com/office/drawing/2014/main" id="{F81749EB-C3F0-1DA7-CBB9-33A0D27F2D33}"/>
                </a:ext>
              </a:extLst>
            </p:cNvPr>
            <p:cNvGrpSpPr/>
            <p:nvPr/>
          </p:nvGrpSpPr>
          <p:grpSpPr>
            <a:xfrm>
              <a:off x="1035507" y="39360161"/>
              <a:ext cx="4450686" cy="3113611"/>
              <a:chOff x="1026535" y="39456681"/>
              <a:chExt cx="4450686" cy="3113611"/>
            </a:xfrm>
          </p:grpSpPr>
          <p:sp>
            <p:nvSpPr>
              <p:cNvPr id="1730" name="Ellipse 1729">
                <a:extLst>
                  <a:ext uri="{FF2B5EF4-FFF2-40B4-BE49-F238E27FC236}">
                    <a16:creationId xmlns:a16="http://schemas.microsoft.com/office/drawing/2014/main" id="{41AC09AD-9A35-CBC3-F8B9-86503449BDA9}"/>
                  </a:ext>
                </a:extLst>
              </p:cNvPr>
              <p:cNvSpPr/>
              <p:nvPr/>
            </p:nvSpPr>
            <p:spPr>
              <a:xfrm>
                <a:off x="1494820" y="39498495"/>
                <a:ext cx="3514115" cy="1559314"/>
              </a:xfrm>
              <a:prstGeom prst="ellipse">
                <a:avLst/>
              </a:prstGeom>
              <a:noFill/>
              <a:ln w="3175">
                <a:solidFill>
                  <a:srgbClr val="9DBCCA"/>
                </a:solidFill>
              </a:ln>
              <a:effectLst>
                <a:glow rad="1054100">
                  <a:schemeClr val="bg2">
                    <a:alpha val="7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>
                  <a:effectLst>
                    <a:glow rad="1016000">
                      <a:schemeClr val="bg2">
                        <a:alpha val="60000"/>
                      </a:schemeClr>
                    </a:glow>
                  </a:effectLst>
                </a:endParaRPr>
              </a:p>
            </p:txBody>
          </p:sp>
          <p:sp>
            <p:nvSpPr>
              <p:cNvPr id="1729" name="Ellipse 1728">
                <a:extLst>
                  <a:ext uri="{FF2B5EF4-FFF2-40B4-BE49-F238E27FC236}">
                    <a16:creationId xmlns:a16="http://schemas.microsoft.com/office/drawing/2014/main" id="{976C7801-D55C-F80C-FDCF-A643689E6996}"/>
                  </a:ext>
                </a:extLst>
              </p:cNvPr>
              <p:cNvSpPr/>
              <p:nvPr/>
            </p:nvSpPr>
            <p:spPr>
              <a:xfrm>
                <a:off x="1359924" y="39456681"/>
                <a:ext cx="3783906" cy="1944888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2C7FA4"/>
                  </a:gs>
                  <a:gs pos="74000">
                    <a:srgbClr val="2D4D63"/>
                  </a:gs>
                  <a:gs pos="99111">
                    <a:schemeClr val="bg1"/>
                  </a:gs>
                  <a:gs pos="30000">
                    <a:srgbClr val="2F141B"/>
                  </a:gs>
                </a:gsLst>
                <a:path path="shape">
                  <a:fillToRect l="50000" t="50000" r="50000" b="50000"/>
                </a:path>
                <a:tileRect/>
              </a:gradFill>
              <a:ln w="88900">
                <a:solidFill>
                  <a:schemeClr val="bg1"/>
                </a:solidFill>
              </a:ln>
              <a:effectLst>
                <a:softEdge rad="762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 dirty="0"/>
              </a:p>
            </p:txBody>
          </p:sp>
          <p:pic>
            <p:nvPicPr>
              <p:cNvPr id="1733" name="Image 1732" descr="Une image contenant Espace lointain, espace, objet astronomique, Terre&#10;&#10;Description générée automatiquement">
                <a:extLst>
                  <a:ext uri="{FF2B5EF4-FFF2-40B4-BE49-F238E27FC236}">
                    <a16:creationId xmlns:a16="http://schemas.microsoft.com/office/drawing/2014/main" id="{307C8C63-9488-DA3E-CA36-80B3DADEF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50" t="55423" r="16364" b="-14936"/>
              <a:stretch/>
            </p:blipFill>
            <p:spPr>
              <a:xfrm>
                <a:off x="1026535" y="39483392"/>
                <a:ext cx="4450686" cy="3086900"/>
              </a:xfrm>
              <a:prstGeom prst="ellipse">
                <a:avLst/>
              </a:prstGeom>
            </p:spPr>
          </p:pic>
        </p:grpSp>
        <p:grpSp>
          <p:nvGrpSpPr>
            <p:cNvPr id="35" name="The best is yet to come">
              <a:extLst>
                <a:ext uri="{FF2B5EF4-FFF2-40B4-BE49-F238E27FC236}">
                  <a16:creationId xmlns:a16="http://schemas.microsoft.com/office/drawing/2014/main" id="{6D23342D-53FD-9A6E-F77E-20A7294DCF4F}"/>
                </a:ext>
              </a:extLst>
            </p:cNvPr>
            <p:cNvGrpSpPr/>
            <p:nvPr/>
          </p:nvGrpSpPr>
          <p:grpSpPr>
            <a:xfrm>
              <a:off x="2228213" y="38660980"/>
              <a:ext cx="2594502" cy="680544"/>
              <a:chOff x="2168591" y="39029787"/>
              <a:chExt cx="2594502" cy="680544"/>
            </a:xfrm>
          </p:grpSpPr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3A04544-29A8-80EA-C7E2-597464BA379F}"/>
                  </a:ext>
                </a:extLst>
              </p:cNvPr>
              <p:cNvSpPr txBox="1"/>
              <p:nvPr/>
            </p:nvSpPr>
            <p:spPr>
              <a:xfrm>
                <a:off x="2927464" y="39277009"/>
                <a:ext cx="1835629" cy="4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035" dirty="0">
                    <a:solidFill>
                      <a:srgbClr val="113443"/>
                    </a:solidFill>
                    <a:latin typeface="Funnel Display SemiBold" pitchFamily="2" charset="0"/>
                  </a:rPr>
                  <a:t>to come…</a:t>
                </a:r>
                <a:endParaRPr lang="fr-FR" sz="3035" dirty="0">
                  <a:solidFill>
                    <a:srgbClr val="113443"/>
                  </a:solidFill>
                  <a:latin typeface="Funnel Display SemiBold" pitchFamily="2" charset="0"/>
                </a:endParaRP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07B1251B-D6B7-66C3-2CA2-7A965311AD01}"/>
                  </a:ext>
                </a:extLst>
              </p:cNvPr>
              <p:cNvSpPr txBox="1"/>
              <p:nvPr/>
            </p:nvSpPr>
            <p:spPr>
              <a:xfrm>
                <a:off x="2168591" y="39029787"/>
                <a:ext cx="2278869" cy="4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035" dirty="0">
                    <a:solidFill>
                      <a:srgbClr val="113443"/>
                    </a:solidFill>
                    <a:latin typeface="Funnel Display SemiBold" pitchFamily="2" charset="0"/>
                  </a:rPr>
                  <a:t>The best is yet</a:t>
                </a:r>
              </a:p>
            </p:txBody>
          </p:sp>
        </p:grpSp>
      </p:grpSp>
      <p:grpSp>
        <p:nvGrpSpPr>
          <p:cNvPr id="1322" name="Groupe 1321">
            <a:extLst>
              <a:ext uri="{FF2B5EF4-FFF2-40B4-BE49-F238E27FC236}">
                <a16:creationId xmlns:a16="http://schemas.microsoft.com/office/drawing/2014/main" id="{28D591CA-1F3A-4F93-122D-52CB9D2EB9AA}"/>
              </a:ext>
            </a:extLst>
          </p:cNvPr>
          <p:cNvGrpSpPr/>
          <p:nvPr/>
        </p:nvGrpSpPr>
        <p:grpSpPr>
          <a:xfrm rot="16534438">
            <a:off x="-1347324" y="45123712"/>
            <a:ext cx="6779481" cy="4045208"/>
            <a:chOff x="-3078335" y="32409713"/>
            <a:chExt cx="5251666" cy="3133586"/>
          </a:xfrm>
          <a:solidFill>
            <a:schemeClr val="bg2"/>
          </a:solidFill>
        </p:grpSpPr>
        <p:sp>
          <p:nvSpPr>
            <p:cNvPr id="1343" name="Losange 1342">
              <a:extLst>
                <a:ext uri="{FF2B5EF4-FFF2-40B4-BE49-F238E27FC236}">
                  <a16:creationId xmlns:a16="http://schemas.microsoft.com/office/drawing/2014/main" id="{B11DADF3-6E59-2C04-C0C3-51302CB28BAC}"/>
                </a:ext>
              </a:extLst>
            </p:cNvPr>
            <p:cNvSpPr/>
            <p:nvPr/>
          </p:nvSpPr>
          <p:spPr>
            <a:xfrm>
              <a:off x="258945" y="34136334"/>
              <a:ext cx="76200" cy="78584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80" name="Losange 1479">
              <a:extLst>
                <a:ext uri="{FF2B5EF4-FFF2-40B4-BE49-F238E27FC236}">
                  <a16:creationId xmlns:a16="http://schemas.microsoft.com/office/drawing/2014/main" id="{949C71EC-90BD-D81A-943A-A85C24A3D9BF}"/>
                </a:ext>
              </a:extLst>
            </p:cNvPr>
            <p:cNvSpPr/>
            <p:nvPr/>
          </p:nvSpPr>
          <p:spPr>
            <a:xfrm>
              <a:off x="1958640" y="32409713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310" name="Losange 1309">
              <a:extLst>
                <a:ext uri="{FF2B5EF4-FFF2-40B4-BE49-F238E27FC236}">
                  <a16:creationId xmlns:a16="http://schemas.microsoft.com/office/drawing/2014/main" id="{4B7A0859-4E59-FEF0-E242-B1D8D59F11DF}"/>
                </a:ext>
              </a:extLst>
            </p:cNvPr>
            <p:cNvSpPr/>
            <p:nvPr/>
          </p:nvSpPr>
          <p:spPr>
            <a:xfrm>
              <a:off x="1413724" y="33971669"/>
              <a:ext cx="76200" cy="78584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314" name="Losange 1313">
              <a:extLst>
                <a:ext uri="{FF2B5EF4-FFF2-40B4-BE49-F238E27FC236}">
                  <a16:creationId xmlns:a16="http://schemas.microsoft.com/office/drawing/2014/main" id="{7BE95B1C-7BA5-97A4-3125-470ED2ACFD3B}"/>
                </a:ext>
              </a:extLst>
            </p:cNvPr>
            <p:cNvSpPr/>
            <p:nvPr/>
          </p:nvSpPr>
          <p:spPr>
            <a:xfrm>
              <a:off x="1678350" y="33219863"/>
              <a:ext cx="76200" cy="78584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315" name="Losange 1314">
              <a:extLst>
                <a:ext uri="{FF2B5EF4-FFF2-40B4-BE49-F238E27FC236}">
                  <a16:creationId xmlns:a16="http://schemas.microsoft.com/office/drawing/2014/main" id="{AFA8AF12-2926-35F0-DC4F-B74CCA1B514B}"/>
                </a:ext>
              </a:extLst>
            </p:cNvPr>
            <p:cNvSpPr/>
            <p:nvPr/>
          </p:nvSpPr>
          <p:spPr>
            <a:xfrm>
              <a:off x="1529725" y="34628989"/>
              <a:ext cx="36000" cy="36000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317" name="Losange 1316">
              <a:extLst>
                <a:ext uri="{FF2B5EF4-FFF2-40B4-BE49-F238E27FC236}">
                  <a16:creationId xmlns:a16="http://schemas.microsoft.com/office/drawing/2014/main" id="{DF83AE3A-EC9B-EDDC-B455-CEEC47D65F3F}"/>
                </a:ext>
              </a:extLst>
            </p:cNvPr>
            <p:cNvSpPr/>
            <p:nvPr/>
          </p:nvSpPr>
          <p:spPr>
            <a:xfrm>
              <a:off x="1653138" y="32929849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318" name="Losange 1317">
              <a:extLst>
                <a:ext uri="{FF2B5EF4-FFF2-40B4-BE49-F238E27FC236}">
                  <a16:creationId xmlns:a16="http://schemas.microsoft.com/office/drawing/2014/main" id="{02DD7EEA-614B-79F5-E059-A6450DA1EAC8}"/>
                </a:ext>
              </a:extLst>
            </p:cNvPr>
            <p:cNvSpPr/>
            <p:nvPr/>
          </p:nvSpPr>
          <p:spPr>
            <a:xfrm>
              <a:off x="1209004" y="32791601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319" name="Losange 1318">
              <a:extLst>
                <a:ext uri="{FF2B5EF4-FFF2-40B4-BE49-F238E27FC236}">
                  <a16:creationId xmlns:a16="http://schemas.microsoft.com/office/drawing/2014/main" id="{131174D9-ECF3-41EF-A5DF-BF0975A83AD1}"/>
                </a:ext>
              </a:extLst>
            </p:cNvPr>
            <p:cNvSpPr/>
            <p:nvPr/>
          </p:nvSpPr>
          <p:spPr>
            <a:xfrm>
              <a:off x="1832838" y="33717792"/>
              <a:ext cx="36000" cy="36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320" name="Losange 1319">
              <a:extLst>
                <a:ext uri="{FF2B5EF4-FFF2-40B4-BE49-F238E27FC236}">
                  <a16:creationId xmlns:a16="http://schemas.microsoft.com/office/drawing/2014/main" id="{C7AB21C1-778A-BCF2-82A1-2AD75A755B36}"/>
                </a:ext>
              </a:extLst>
            </p:cNvPr>
            <p:cNvSpPr/>
            <p:nvPr/>
          </p:nvSpPr>
          <p:spPr>
            <a:xfrm>
              <a:off x="940053" y="33610830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321" name="Losange 1320">
              <a:extLst>
                <a:ext uri="{FF2B5EF4-FFF2-40B4-BE49-F238E27FC236}">
                  <a16:creationId xmlns:a16="http://schemas.microsoft.com/office/drawing/2014/main" id="{4278B7D1-E72E-8681-D30A-8727A0946578}"/>
                </a:ext>
              </a:extLst>
            </p:cNvPr>
            <p:cNvSpPr/>
            <p:nvPr/>
          </p:nvSpPr>
          <p:spPr>
            <a:xfrm>
              <a:off x="-1976415" y="33175984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323" name="Losange 1322">
              <a:extLst>
                <a:ext uri="{FF2B5EF4-FFF2-40B4-BE49-F238E27FC236}">
                  <a16:creationId xmlns:a16="http://schemas.microsoft.com/office/drawing/2014/main" id="{7A09B822-48AB-305E-D448-92FD9D4D05D4}"/>
                </a:ext>
              </a:extLst>
            </p:cNvPr>
            <p:cNvSpPr/>
            <p:nvPr/>
          </p:nvSpPr>
          <p:spPr>
            <a:xfrm>
              <a:off x="1244443" y="33346715"/>
              <a:ext cx="36000" cy="36000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324" name="Losange 1323">
              <a:extLst>
                <a:ext uri="{FF2B5EF4-FFF2-40B4-BE49-F238E27FC236}">
                  <a16:creationId xmlns:a16="http://schemas.microsoft.com/office/drawing/2014/main" id="{C6E0B685-D8D4-613F-BBC9-07D164395E7F}"/>
                </a:ext>
              </a:extLst>
            </p:cNvPr>
            <p:cNvSpPr/>
            <p:nvPr/>
          </p:nvSpPr>
          <p:spPr>
            <a:xfrm>
              <a:off x="667763" y="32719988"/>
              <a:ext cx="36000" cy="36000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325" name="Losange 1324">
              <a:extLst>
                <a:ext uri="{FF2B5EF4-FFF2-40B4-BE49-F238E27FC236}">
                  <a16:creationId xmlns:a16="http://schemas.microsoft.com/office/drawing/2014/main" id="{74A1677B-324E-BCBD-02BD-5BEB6C3DAE9F}"/>
                </a:ext>
              </a:extLst>
            </p:cNvPr>
            <p:cNvSpPr/>
            <p:nvPr/>
          </p:nvSpPr>
          <p:spPr>
            <a:xfrm>
              <a:off x="11451" y="32846327"/>
              <a:ext cx="36000" cy="36000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326" name="Losange 1325">
              <a:extLst>
                <a:ext uri="{FF2B5EF4-FFF2-40B4-BE49-F238E27FC236}">
                  <a16:creationId xmlns:a16="http://schemas.microsoft.com/office/drawing/2014/main" id="{1F819CF8-6D2C-62B8-E034-E396B46546DE}"/>
                </a:ext>
              </a:extLst>
            </p:cNvPr>
            <p:cNvSpPr/>
            <p:nvPr/>
          </p:nvSpPr>
          <p:spPr>
            <a:xfrm>
              <a:off x="-305685" y="35089488"/>
              <a:ext cx="36000" cy="36000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342" name="Losange 1341">
              <a:extLst>
                <a:ext uri="{FF2B5EF4-FFF2-40B4-BE49-F238E27FC236}">
                  <a16:creationId xmlns:a16="http://schemas.microsoft.com/office/drawing/2014/main" id="{9490CB03-18A2-2181-5E94-AA87A3EE2EB2}"/>
                </a:ext>
              </a:extLst>
            </p:cNvPr>
            <p:cNvSpPr/>
            <p:nvPr/>
          </p:nvSpPr>
          <p:spPr>
            <a:xfrm>
              <a:off x="427405" y="34936277"/>
              <a:ext cx="36000" cy="36000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63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60" name="Losange 1459">
              <a:extLst>
                <a:ext uri="{FF2B5EF4-FFF2-40B4-BE49-F238E27FC236}">
                  <a16:creationId xmlns:a16="http://schemas.microsoft.com/office/drawing/2014/main" id="{7A33A4BD-B8B5-E40F-6993-CC9B899A0E3A}"/>
                </a:ext>
              </a:extLst>
            </p:cNvPr>
            <p:cNvSpPr/>
            <p:nvPr/>
          </p:nvSpPr>
          <p:spPr>
            <a:xfrm>
              <a:off x="-714241" y="32927211"/>
              <a:ext cx="76200" cy="78584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62" name="Losange 1461">
              <a:extLst>
                <a:ext uri="{FF2B5EF4-FFF2-40B4-BE49-F238E27FC236}">
                  <a16:creationId xmlns:a16="http://schemas.microsoft.com/office/drawing/2014/main" id="{082541C1-C613-BBA8-1087-8059A859E50C}"/>
                </a:ext>
              </a:extLst>
            </p:cNvPr>
            <p:cNvSpPr/>
            <p:nvPr/>
          </p:nvSpPr>
          <p:spPr>
            <a:xfrm>
              <a:off x="-1810596" y="33870523"/>
              <a:ext cx="76200" cy="78584"/>
            </a:xfrm>
            <a:prstGeom prst="diamond">
              <a:avLst/>
            </a:prstGeom>
            <a:grpFill/>
            <a:ln>
              <a:noFill/>
            </a:ln>
            <a:effectLst>
              <a:glow rad="38100">
                <a:schemeClr val="bg2"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72" name="Losange 1471">
              <a:extLst>
                <a:ext uri="{FF2B5EF4-FFF2-40B4-BE49-F238E27FC236}">
                  <a16:creationId xmlns:a16="http://schemas.microsoft.com/office/drawing/2014/main" id="{2E3039FA-13F1-436E-6214-8A36638D8560}"/>
                </a:ext>
              </a:extLst>
            </p:cNvPr>
            <p:cNvSpPr/>
            <p:nvPr/>
          </p:nvSpPr>
          <p:spPr>
            <a:xfrm rot="1617706">
              <a:off x="-2394680" y="34606555"/>
              <a:ext cx="83661" cy="83661"/>
            </a:xfrm>
            <a:prstGeom prst="diamond">
              <a:avLst/>
            </a:prstGeom>
            <a:solidFill>
              <a:srgbClr val="C1D2D9"/>
            </a:solidFill>
            <a:ln>
              <a:noFill/>
            </a:ln>
            <a:effectLst>
              <a:glow rad="76200">
                <a:schemeClr val="bg2">
                  <a:alpha val="6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73" name="Losange 1472">
              <a:extLst>
                <a:ext uri="{FF2B5EF4-FFF2-40B4-BE49-F238E27FC236}">
                  <a16:creationId xmlns:a16="http://schemas.microsoft.com/office/drawing/2014/main" id="{ED92183A-C4F2-0217-1432-7387D02A5F44}"/>
                </a:ext>
              </a:extLst>
            </p:cNvPr>
            <p:cNvSpPr/>
            <p:nvPr/>
          </p:nvSpPr>
          <p:spPr>
            <a:xfrm>
              <a:off x="162400" y="32508985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74" name="Losange 1473">
              <a:extLst>
                <a:ext uri="{FF2B5EF4-FFF2-40B4-BE49-F238E27FC236}">
                  <a16:creationId xmlns:a16="http://schemas.microsoft.com/office/drawing/2014/main" id="{E9E1C0E1-C2A8-BC61-ACA7-0CE15E7DBF43}"/>
                </a:ext>
              </a:extLst>
            </p:cNvPr>
            <p:cNvSpPr/>
            <p:nvPr/>
          </p:nvSpPr>
          <p:spPr>
            <a:xfrm>
              <a:off x="-1661713" y="32907546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75" name="Losange 1474">
              <a:extLst>
                <a:ext uri="{FF2B5EF4-FFF2-40B4-BE49-F238E27FC236}">
                  <a16:creationId xmlns:a16="http://schemas.microsoft.com/office/drawing/2014/main" id="{F7B3E704-88A1-52A6-E6CB-5EEED9BEC071}"/>
                </a:ext>
              </a:extLst>
            </p:cNvPr>
            <p:cNvSpPr/>
            <p:nvPr/>
          </p:nvSpPr>
          <p:spPr>
            <a:xfrm>
              <a:off x="-1007444" y="34150379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76" name="Losange 1475">
              <a:extLst>
                <a:ext uri="{FF2B5EF4-FFF2-40B4-BE49-F238E27FC236}">
                  <a16:creationId xmlns:a16="http://schemas.microsoft.com/office/drawing/2014/main" id="{82E773BD-BBE2-E3CC-8B0E-88E18C2946FA}"/>
                </a:ext>
              </a:extLst>
            </p:cNvPr>
            <p:cNvSpPr/>
            <p:nvPr/>
          </p:nvSpPr>
          <p:spPr>
            <a:xfrm>
              <a:off x="-1235400" y="35057217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77" name="Losange 1476">
              <a:extLst>
                <a:ext uri="{FF2B5EF4-FFF2-40B4-BE49-F238E27FC236}">
                  <a16:creationId xmlns:a16="http://schemas.microsoft.com/office/drawing/2014/main" id="{4D464325-5727-716A-898B-017C77220ED4}"/>
                </a:ext>
              </a:extLst>
            </p:cNvPr>
            <p:cNvSpPr/>
            <p:nvPr/>
          </p:nvSpPr>
          <p:spPr>
            <a:xfrm>
              <a:off x="-2024954" y="35334991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78" name="Losange 1477">
              <a:extLst>
                <a:ext uri="{FF2B5EF4-FFF2-40B4-BE49-F238E27FC236}">
                  <a16:creationId xmlns:a16="http://schemas.microsoft.com/office/drawing/2014/main" id="{B6690DFA-1D53-7AFF-6B35-7654EA111078}"/>
                </a:ext>
              </a:extLst>
            </p:cNvPr>
            <p:cNvSpPr/>
            <p:nvPr/>
          </p:nvSpPr>
          <p:spPr>
            <a:xfrm>
              <a:off x="-3071842" y="32975923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79" name="Losange 1478">
              <a:extLst>
                <a:ext uri="{FF2B5EF4-FFF2-40B4-BE49-F238E27FC236}">
                  <a16:creationId xmlns:a16="http://schemas.microsoft.com/office/drawing/2014/main" id="{37DB9A8F-527D-7C59-A64F-C7377728AAE1}"/>
                </a:ext>
              </a:extLst>
            </p:cNvPr>
            <p:cNvSpPr/>
            <p:nvPr/>
          </p:nvSpPr>
          <p:spPr>
            <a:xfrm>
              <a:off x="2155331" y="34685190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481" name="Losange 1480">
              <a:extLst>
                <a:ext uri="{FF2B5EF4-FFF2-40B4-BE49-F238E27FC236}">
                  <a16:creationId xmlns:a16="http://schemas.microsoft.com/office/drawing/2014/main" id="{92037F60-E872-9968-F7AE-60D61F2CA5B2}"/>
                </a:ext>
              </a:extLst>
            </p:cNvPr>
            <p:cNvSpPr/>
            <p:nvPr/>
          </p:nvSpPr>
          <p:spPr>
            <a:xfrm>
              <a:off x="-3078335" y="35525299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  <p:sp>
          <p:nvSpPr>
            <p:cNvPr id="1591" name="Losange 1590">
              <a:extLst>
                <a:ext uri="{FF2B5EF4-FFF2-40B4-BE49-F238E27FC236}">
                  <a16:creationId xmlns:a16="http://schemas.microsoft.com/office/drawing/2014/main" id="{9174E5FE-E2F2-0384-08E2-5E6D15DDC0AF}"/>
                </a:ext>
              </a:extLst>
            </p:cNvPr>
            <p:cNvSpPr/>
            <p:nvPr/>
          </p:nvSpPr>
          <p:spPr>
            <a:xfrm>
              <a:off x="922160" y="34428793"/>
              <a:ext cx="18000" cy="18000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 dirty="0"/>
            </a:p>
          </p:txBody>
        </p:sp>
      </p:grpSp>
      <p:grpSp>
        <p:nvGrpSpPr>
          <p:cNvPr id="14" name="#### TANK ESCAPIST">
            <a:extLst>
              <a:ext uri="{FF2B5EF4-FFF2-40B4-BE49-F238E27FC236}">
                <a16:creationId xmlns:a16="http://schemas.microsoft.com/office/drawing/2014/main" id="{81A8BCAE-90DD-8D96-3697-7CBBD6EF8267}"/>
              </a:ext>
            </a:extLst>
          </p:cNvPr>
          <p:cNvGrpSpPr>
            <a:grpSpLocks/>
          </p:cNvGrpSpPr>
          <p:nvPr/>
        </p:nvGrpSpPr>
        <p:grpSpPr>
          <a:xfrm>
            <a:off x="-197690" y="44475667"/>
            <a:ext cx="4511196" cy="4548100"/>
            <a:chOff x="-211185" y="44897698"/>
            <a:chExt cx="4511196" cy="4548100"/>
          </a:xfrm>
        </p:grpSpPr>
        <p:pic>
          <p:nvPicPr>
            <p:cNvPr id="1724" name="Image 1723">
              <a:extLst>
                <a:ext uri="{FF2B5EF4-FFF2-40B4-BE49-F238E27FC236}">
                  <a16:creationId xmlns:a16="http://schemas.microsoft.com/office/drawing/2014/main" id="{992E5A9C-78A2-7C44-36B6-151640448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 rot="791756">
              <a:off x="1144716" y="44897698"/>
              <a:ext cx="2682748" cy="1513691"/>
            </a:xfrm>
            <a:prstGeom prst="roundRect">
              <a:avLst>
                <a:gd name="adj" fmla="val 8048"/>
              </a:avLst>
            </a:prstGeom>
            <a:ln w="57150">
              <a:solidFill>
                <a:srgbClr val="0D2935"/>
              </a:solidFill>
            </a:ln>
          </p:spPr>
        </p:pic>
        <p:pic>
          <p:nvPicPr>
            <p:cNvPr id="1728" name="Image 1727" descr="Une image contenant capture d’écran, Jeu PC, Logiciel de jeu vidéo, Modélisation 3D&#10;&#10;Description générée automatiquement">
              <a:extLst>
                <a:ext uri="{FF2B5EF4-FFF2-40B4-BE49-F238E27FC236}">
                  <a16:creationId xmlns:a16="http://schemas.microsoft.com/office/drawing/2014/main" id="{E8CAA7F9-45D8-032C-E834-C127103A8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6691">
              <a:off x="408778" y="47933798"/>
              <a:ext cx="2695011" cy="1512000"/>
            </a:xfrm>
            <a:prstGeom prst="roundRect">
              <a:avLst>
                <a:gd name="adj" fmla="val 8048"/>
              </a:avLst>
            </a:prstGeom>
            <a:ln w="57150">
              <a:solidFill>
                <a:srgbClr val="0D2935"/>
              </a:solidFill>
            </a:ln>
          </p:spPr>
        </p:pic>
        <p:grpSp>
          <p:nvGrpSpPr>
            <p:cNvPr id="1817" name="Groupe 1816">
              <a:extLst>
                <a:ext uri="{FF2B5EF4-FFF2-40B4-BE49-F238E27FC236}">
                  <a16:creationId xmlns:a16="http://schemas.microsoft.com/office/drawing/2014/main" id="{A72880B3-EDE5-626F-7566-BBD2F5CB4BD7}"/>
                </a:ext>
              </a:extLst>
            </p:cNvPr>
            <p:cNvGrpSpPr>
              <a:grpSpLocks/>
            </p:cNvGrpSpPr>
            <p:nvPr/>
          </p:nvGrpSpPr>
          <p:grpSpPr>
            <a:xfrm flipH="1" flipV="1">
              <a:off x="-211185" y="46032009"/>
              <a:ext cx="4511196" cy="1892784"/>
              <a:chOff x="-72269" y="36013365"/>
              <a:chExt cx="2921323" cy="1225714"/>
            </a:xfrm>
          </p:grpSpPr>
          <p:sp>
            <p:nvSpPr>
              <p:cNvPr id="1755" name="Rectangle : coins arrondis 1754">
                <a:extLst>
                  <a:ext uri="{FF2B5EF4-FFF2-40B4-BE49-F238E27FC236}">
                    <a16:creationId xmlns:a16="http://schemas.microsoft.com/office/drawing/2014/main" id="{5C250EBD-CC17-8032-8662-DA94F958994E}"/>
                  </a:ext>
                </a:extLst>
              </p:cNvPr>
              <p:cNvSpPr>
                <a:spLocks/>
              </p:cNvSpPr>
              <p:nvPr/>
            </p:nvSpPr>
            <p:spPr>
              <a:xfrm rot="17031575">
                <a:off x="473870" y="36080633"/>
                <a:ext cx="701102" cy="587027"/>
              </a:xfrm>
              <a:prstGeom prst="roundRect">
                <a:avLst/>
              </a:prstGeom>
              <a:solidFill>
                <a:srgbClr val="0D2935"/>
              </a:solidFill>
              <a:ln>
                <a:solidFill>
                  <a:srgbClr val="0D29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756" name="Rectangle : coins arrondis 1755">
                <a:extLst>
                  <a:ext uri="{FF2B5EF4-FFF2-40B4-BE49-F238E27FC236}">
                    <a16:creationId xmlns:a16="http://schemas.microsoft.com/office/drawing/2014/main" id="{5339EAF0-1893-2373-458A-4E3F16B5B827}"/>
                  </a:ext>
                </a:extLst>
              </p:cNvPr>
              <p:cNvSpPr>
                <a:spLocks/>
              </p:cNvSpPr>
              <p:nvPr/>
            </p:nvSpPr>
            <p:spPr>
              <a:xfrm rot="17031575">
                <a:off x="122047" y="36002810"/>
                <a:ext cx="499080" cy="520190"/>
              </a:xfrm>
              <a:prstGeom prst="roundRect">
                <a:avLst/>
              </a:prstGeom>
              <a:solidFill>
                <a:srgbClr val="0D2935"/>
              </a:solidFill>
              <a:ln>
                <a:solidFill>
                  <a:srgbClr val="0D29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757" name="Rectangle : coins arrondis 1756">
                <a:extLst>
                  <a:ext uri="{FF2B5EF4-FFF2-40B4-BE49-F238E27FC236}">
                    <a16:creationId xmlns:a16="http://schemas.microsoft.com/office/drawing/2014/main" id="{423E818C-08D7-A005-93DA-60943BEDCBDA}"/>
                  </a:ext>
                </a:extLst>
              </p:cNvPr>
              <p:cNvSpPr>
                <a:spLocks/>
              </p:cNvSpPr>
              <p:nvPr/>
            </p:nvSpPr>
            <p:spPr>
              <a:xfrm rot="17031575">
                <a:off x="-39437" y="36003490"/>
                <a:ext cx="311684" cy="377347"/>
              </a:xfrm>
              <a:prstGeom prst="roundRect">
                <a:avLst>
                  <a:gd name="adj" fmla="val 45379"/>
                </a:avLst>
              </a:prstGeom>
              <a:solidFill>
                <a:srgbClr val="0D2935"/>
              </a:solidFill>
              <a:ln>
                <a:solidFill>
                  <a:srgbClr val="0D29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758" name="Rectangle : coins arrondis 1757">
                <a:extLst>
                  <a:ext uri="{FF2B5EF4-FFF2-40B4-BE49-F238E27FC236}">
                    <a16:creationId xmlns:a16="http://schemas.microsoft.com/office/drawing/2014/main" id="{B07844B4-70D1-D033-F9AE-9B974291A2AA}"/>
                  </a:ext>
                </a:extLst>
              </p:cNvPr>
              <p:cNvSpPr>
                <a:spLocks/>
              </p:cNvSpPr>
              <p:nvPr/>
            </p:nvSpPr>
            <p:spPr>
              <a:xfrm rot="17031575">
                <a:off x="1054803" y="36297900"/>
                <a:ext cx="427868" cy="371739"/>
              </a:xfrm>
              <a:prstGeom prst="roundRect">
                <a:avLst/>
              </a:prstGeom>
              <a:solidFill>
                <a:srgbClr val="0D2935"/>
              </a:solidFill>
              <a:ln>
                <a:solidFill>
                  <a:srgbClr val="0D29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759" name="Rectangle : coins arrondis 1758">
                <a:extLst>
                  <a:ext uri="{FF2B5EF4-FFF2-40B4-BE49-F238E27FC236}">
                    <a16:creationId xmlns:a16="http://schemas.microsoft.com/office/drawing/2014/main" id="{87A1A6A9-F111-936F-816B-BDC4285794E1}"/>
                  </a:ext>
                </a:extLst>
              </p:cNvPr>
              <p:cNvSpPr>
                <a:spLocks/>
              </p:cNvSpPr>
              <p:nvPr/>
            </p:nvSpPr>
            <p:spPr>
              <a:xfrm rot="17031575">
                <a:off x="1300014" y="36118417"/>
                <a:ext cx="701102" cy="919121"/>
              </a:xfrm>
              <a:prstGeom prst="roundRect">
                <a:avLst/>
              </a:prstGeom>
              <a:solidFill>
                <a:srgbClr val="0D2935"/>
              </a:solidFill>
              <a:ln>
                <a:solidFill>
                  <a:srgbClr val="0D29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760" name="Rectangle : coins arrondis 1759">
                <a:extLst>
                  <a:ext uri="{FF2B5EF4-FFF2-40B4-BE49-F238E27FC236}">
                    <a16:creationId xmlns:a16="http://schemas.microsoft.com/office/drawing/2014/main" id="{809262A2-93E6-6FEF-BEEF-0ED71A6F6453}"/>
                  </a:ext>
                </a:extLst>
              </p:cNvPr>
              <p:cNvSpPr>
                <a:spLocks/>
              </p:cNvSpPr>
              <p:nvPr/>
            </p:nvSpPr>
            <p:spPr>
              <a:xfrm rot="17031575">
                <a:off x="1861104" y="36525586"/>
                <a:ext cx="427868" cy="314240"/>
              </a:xfrm>
              <a:prstGeom prst="roundRect">
                <a:avLst/>
              </a:prstGeom>
              <a:solidFill>
                <a:srgbClr val="0D2935"/>
              </a:solidFill>
              <a:ln>
                <a:solidFill>
                  <a:srgbClr val="0D29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761" name="Rectangle : coins arrondis 1760">
                <a:extLst>
                  <a:ext uri="{FF2B5EF4-FFF2-40B4-BE49-F238E27FC236}">
                    <a16:creationId xmlns:a16="http://schemas.microsoft.com/office/drawing/2014/main" id="{CDB06A51-CFA7-2073-02A5-3946B240F4A4}"/>
                  </a:ext>
                </a:extLst>
              </p:cNvPr>
              <p:cNvSpPr>
                <a:spLocks/>
              </p:cNvSpPr>
              <p:nvPr/>
            </p:nvSpPr>
            <p:spPr>
              <a:xfrm rot="17031575">
                <a:off x="2130598" y="36558463"/>
                <a:ext cx="166158" cy="314240"/>
              </a:xfrm>
              <a:prstGeom prst="roundRect">
                <a:avLst/>
              </a:prstGeom>
              <a:solidFill>
                <a:srgbClr val="0D2935"/>
              </a:solidFill>
              <a:ln>
                <a:solidFill>
                  <a:srgbClr val="0D29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762" name="Corde 1761">
                <a:extLst>
                  <a:ext uri="{FF2B5EF4-FFF2-40B4-BE49-F238E27FC236}">
                    <a16:creationId xmlns:a16="http://schemas.microsoft.com/office/drawing/2014/main" id="{A7C2FE3A-EC8E-0F09-4400-A93D6693776B}"/>
                  </a:ext>
                </a:extLst>
              </p:cNvPr>
              <p:cNvSpPr>
                <a:spLocks/>
              </p:cNvSpPr>
              <p:nvPr/>
            </p:nvSpPr>
            <p:spPr>
              <a:xfrm rot="17031575" flipV="1">
                <a:off x="2159263" y="36549288"/>
                <a:ext cx="855535" cy="524047"/>
              </a:xfrm>
              <a:prstGeom prst="chord">
                <a:avLst>
                  <a:gd name="adj1" fmla="val 21588626"/>
                  <a:gd name="adj2" fmla="val 10814898"/>
                </a:avLst>
              </a:prstGeom>
              <a:solidFill>
                <a:srgbClr val="0D2935"/>
              </a:solidFill>
              <a:ln>
                <a:solidFill>
                  <a:srgbClr val="0D29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763" name="Rectangle : coins arrondis 1762">
                <a:extLst>
                  <a:ext uri="{FF2B5EF4-FFF2-40B4-BE49-F238E27FC236}">
                    <a16:creationId xmlns:a16="http://schemas.microsoft.com/office/drawing/2014/main" id="{9C9ADFFA-3B30-80A6-ECC5-372A908C8BA6}"/>
                  </a:ext>
                </a:extLst>
              </p:cNvPr>
              <p:cNvSpPr>
                <a:spLocks/>
              </p:cNvSpPr>
              <p:nvPr/>
            </p:nvSpPr>
            <p:spPr>
              <a:xfrm rot="17031575">
                <a:off x="2602034" y="36663193"/>
                <a:ext cx="42955" cy="314240"/>
              </a:xfrm>
              <a:prstGeom prst="roundRect">
                <a:avLst/>
              </a:prstGeom>
              <a:solidFill>
                <a:srgbClr val="0D2935"/>
              </a:solidFill>
              <a:ln>
                <a:solidFill>
                  <a:srgbClr val="0D29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</p:grpSp>
        <p:sp>
          <p:nvSpPr>
            <p:cNvPr id="1764" name="Rectangle : coins arrondis 1763">
              <a:extLst>
                <a:ext uri="{FF2B5EF4-FFF2-40B4-BE49-F238E27FC236}">
                  <a16:creationId xmlns:a16="http://schemas.microsoft.com/office/drawing/2014/main" id="{D7AC5455-D2E9-49EE-0E57-B2D7FD1CDA7D}"/>
                </a:ext>
              </a:extLst>
            </p:cNvPr>
            <p:cNvSpPr>
              <a:spLocks/>
            </p:cNvSpPr>
            <p:nvPr/>
          </p:nvSpPr>
          <p:spPr>
            <a:xfrm rot="11631575" flipH="1">
              <a:off x="1480013" y="46217817"/>
              <a:ext cx="72790" cy="442222"/>
            </a:xfrm>
            <a:prstGeom prst="roundRect">
              <a:avLst/>
            </a:prstGeom>
            <a:solidFill>
              <a:srgbClr val="0D2935"/>
            </a:solidFill>
            <a:ln>
              <a:solidFill>
                <a:srgbClr val="0D29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765" name="Rectangle : coins arrondis 1764">
              <a:extLst>
                <a:ext uri="{FF2B5EF4-FFF2-40B4-BE49-F238E27FC236}">
                  <a16:creationId xmlns:a16="http://schemas.microsoft.com/office/drawing/2014/main" id="{C64A8364-74C6-25B4-41A8-3C5265E996DD}"/>
                </a:ext>
              </a:extLst>
            </p:cNvPr>
            <p:cNvSpPr>
              <a:spLocks/>
            </p:cNvSpPr>
            <p:nvPr/>
          </p:nvSpPr>
          <p:spPr>
            <a:xfrm rot="11631575" flipH="1">
              <a:off x="1218085" y="47308497"/>
              <a:ext cx="72790" cy="442222"/>
            </a:xfrm>
            <a:prstGeom prst="roundRect">
              <a:avLst/>
            </a:prstGeom>
            <a:solidFill>
              <a:srgbClr val="0D2935"/>
            </a:solidFill>
            <a:ln>
              <a:solidFill>
                <a:srgbClr val="0D29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766" name="Rectangle : coins arrondis 1765">
              <a:extLst>
                <a:ext uri="{FF2B5EF4-FFF2-40B4-BE49-F238E27FC236}">
                  <a16:creationId xmlns:a16="http://schemas.microsoft.com/office/drawing/2014/main" id="{28EEF3D1-6C4F-A3F1-6041-81CC1B9BCE86}"/>
                </a:ext>
              </a:extLst>
            </p:cNvPr>
            <p:cNvSpPr>
              <a:spLocks/>
            </p:cNvSpPr>
            <p:nvPr/>
          </p:nvSpPr>
          <p:spPr>
            <a:xfrm rot="11631575" flipH="1">
              <a:off x="2716403" y="46519773"/>
              <a:ext cx="72790" cy="442222"/>
            </a:xfrm>
            <a:prstGeom prst="roundRect">
              <a:avLst/>
            </a:prstGeom>
            <a:solidFill>
              <a:srgbClr val="0D2935"/>
            </a:solidFill>
            <a:ln>
              <a:solidFill>
                <a:srgbClr val="0D29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767" name="Rectangle : coins arrondis 1766">
              <a:extLst>
                <a:ext uri="{FF2B5EF4-FFF2-40B4-BE49-F238E27FC236}">
                  <a16:creationId xmlns:a16="http://schemas.microsoft.com/office/drawing/2014/main" id="{6331D421-3D94-DFF3-4F76-0DAF528F1CE5}"/>
                </a:ext>
              </a:extLst>
            </p:cNvPr>
            <p:cNvSpPr>
              <a:spLocks/>
            </p:cNvSpPr>
            <p:nvPr/>
          </p:nvSpPr>
          <p:spPr>
            <a:xfrm rot="11631575" flipH="1">
              <a:off x="2448428" y="47624741"/>
              <a:ext cx="72790" cy="442222"/>
            </a:xfrm>
            <a:prstGeom prst="roundRect">
              <a:avLst/>
            </a:prstGeom>
            <a:solidFill>
              <a:srgbClr val="0D2935"/>
            </a:solidFill>
            <a:ln>
              <a:solidFill>
                <a:srgbClr val="0D29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035"/>
            </a:p>
          </p:txBody>
        </p:sp>
        <p:sp>
          <p:nvSpPr>
            <p:cNvPr id="1814" name="ZoneTexte 1813">
              <a:extLst>
                <a:ext uri="{FF2B5EF4-FFF2-40B4-BE49-F238E27FC236}">
                  <a16:creationId xmlns:a16="http://schemas.microsoft.com/office/drawing/2014/main" id="{D0D28188-A97D-FAAC-38C9-31C84C65C912}"/>
                </a:ext>
              </a:extLst>
            </p:cNvPr>
            <p:cNvSpPr txBox="1">
              <a:spLocks/>
            </p:cNvSpPr>
            <p:nvPr/>
          </p:nvSpPr>
          <p:spPr>
            <a:xfrm rot="17057778">
              <a:off x="-242956" y="46608348"/>
              <a:ext cx="11136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Tank Escapist</a:t>
              </a:r>
              <a:endParaRPr lang="en-US" sz="800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  <p:sp>
          <p:nvSpPr>
            <p:cNvPr id="1815" name="ZoneTexte 1814">
              <a:extLst>
                <a:ext uri="{FF2B5EF4-FFF2-40B4-BE49-F238E27FC236}">
                  <a16:creationId xmlns:a16="http://schemas.microsoft.com/office/drawing/2014/main" id="{A6E194CB-AC4C-ADE5-2AC5-79B3B1880229}"/>
                </a:ext>
              </a:extLst>
            </p:cNvPr>
            <p:cNvSpPr txBox="1">
              <a:spLocks/>
            </p:cNvSpPr>
            <p:nvPr/>
          </p:nvSpPr>
          <p:spPr>
            <a:xfrm rot="814070">
              <a:off x="3338065" y="47206212"/>
              <a:ext cx="6712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48h project made with Unity in C#</a:t>
              </a:r>
              <a:endParaRPr lang="en-US" sz="600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  <p:sp>
          <p:nvSpPr>
            <p:cNvPr id="1816" name="ZoneTexte 1815">
              <a:extLst>
                <a:ext uri="{FF2B5EF4-FFF2-40B4-BE49-F238E27FC236}">
                  <a16:creationId xmlns:a16="http://schemas.microsoft.com/office/drawing/2014/main" id="{4855CEC8-323A-B7EB-962E-DF7B4AABBD6C}"/>
                </a:ext>
              </a:extLst>
            </p:cNvPr>
            <p:cNvSpPr txBox="1">
              <a:spLocks/>
            </p:cNvSpPr>
            <p:nvPr/>
          </p:nvSpPr>
          <p:spPr>
            <a:xfrm rot="825275">
              <a:off x="879422" y="46485753"/>
              <a:ext cx="15186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The player controls a tank who has to survive as long as possible while being pursued by a toxic </a:t>
              </a:r>
              <a:r>
                <a:rPr lang="en-US" sz="1000" dirty="0" err="1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gaz</a:t>
              </a:r>
              <a:r>
                <a:rPr lang="en-US" sz="1000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 and targeted by enemies</a:t>
              </a:r>
            </a:p>
          </p:txBody>
        </p:sp>
        <p:pic>
          <p:nvPicPr>
            <p:cNvPr id="5" name="Image 4" descr="Une image contenant motif, Symétrie, carré, conception&#10;&#10;Description générée automatiquement">
              <a:hlinkClick r:id="rId30"/>
              <a:extLst>
                <a:ext uri="{FF2B5EF4-FFF2-40B4-BE49-F238E27FC236}">
                  <a16:creationId xmlns:a16="http://schemas.microsoft.com/office/drawing/2014/main" id="{E383DDA2-3897-5B9C-2DCD-66DBA3F8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3881">
              <a:off x="2542183" y="47088175"/>
              <a:ext cx="707502" cy="707502"/>
            </a:xfrm>
            <a:prstGeom prst="rect">
              <a:avLst/>
            </a:prstGeom>
          </p:spPr>
        </p:pic>
        <p:sp>
          <p:nvSpPr>
            <p:cNvPr id="1482" name="ZoneTexte 1481">
              <a:extLst>
                <a:ext uri="{FF2B5EF4-FFF2-40B4-BE49-F238E27FC236}">
                  <a16:creationId xmlns:a16="http://schemas.microsoft.com/office/drawing/2014/main" id="{F8A1A191-FD8B-2DFC-6999-6BED99621283}"/>
                </a:ext>
              </a:extLst>
            </p:cNvPr>
            <p:cNvSpPr txBox="1">
              <a:spLocks/>
            </p:cNvSpPr>
            <p:nvPr/>
          </p:nvSpPr>
          <p:spPr>
            <a:xfrm rot="857044">
              <a:off x="2657250" y="46821153"/>
              <a:ext cx="717651" cy="271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2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rPr>
                <a:t>Play it</a:t>
              </a:r>
              <a:endParaRPr lang="en-US" sz="258" dirty="0">
                <a:solidFill>
                  <a:schemeClr val="bg2">
                    <a:lumMod val="90000"/>
                  </a:schemeClr>
                </a:solidFill>
                <a:latin typeface="Funnel Display" pitchFamily="2" charset="0"/>
              </a:endParaRPr>
            </a:p>
          </p:txBody>
        </p:sp>
      </p:grpSp>
      <p:grpSp>
        <p:nvGrpSpPr>
          <p:cNvPr id="1525" name="### ZAPPY">
            <a:extLst>
              <a:ext uri="{FF2B5EF4-FFF2-40B4-BE49-F238E27FC236}">
                <a16:creationId xmlns:a16="http://schemas.microsoft.com/office/drawing/2014/main" id="{5683A320-56EC-7D8D-3EB2-B23423AC9038}"/>
              </a:ext>
            </a:extLst>
          </p:cNvPr>
          <p:cNvGrpSpPr/>
          <p:nvPr/>
        </p:nvGrpSpPr>
        <p:grpSpPr>
          <a:xfrm>
            <a:off x="118127" y="23515006"/>
            <a:ext cx="3909026" cy="5443580"/>
            <a:chOff x="-148997" y="17889172"/>
            <a:chExt cx="2919449" cy="4065527"/>
          </a:xfrm>
        </p:grpSpPr>
        <p:grpSp>
          <p:nvGrpSpPr>
            <p:cNvPr id="1819" name="####ZAPPY">
              <a:extLst>
                <a:ext uri="{FF2B5EF4-FFF2-40B4-BE49-F238E27FC236}">
                  <a16:creationId xmlns:a16="http://schemas.microsoft.com/office/drawing/2014/main" id="{671A20D3-57A0-5F7F-DE6F-4D28CF3B2D34}"/>
                </a:ext>
              </a:extLst>
            </p:cNvPr>
            <p:cNvGrpSpPr/>
            <p:nvPr/>
          </p:nvGrpSpPr>
          <p:grpSpPr>
            <a:xfrm>
              <a:off x="-148997" y="17889172"/>
              <a:ext cx="2919449" cy="4065527"/>
              <a:chOff x="-111275" y="17765403"/>
              <a:chExt cx="2919449" cy="4065527"/>
            </a:xfrm>
          </p:grpSpPr>
          <p:grpSp>
            <p:nvGrpSpPr>
              <p:cNvPr id="1715" name="Groupe 1714">
                <a:extLst>
                  <a:ext uri="{FF2B5EF4-FFF2-40B4-BE49-F238E27FC236}">
                    <a16:creationId xmlns:a16="http://schemas.microsoft.com/office/drawing/2014/main" id="{4D995D2A-229B-C883-9997-CA85CC497E8F}"/>
                  </a:ext>
                </a:extLst>
              </p:cNvPr>
              <p:cNvGrpSpPr/>
              <p:nvPr/>
            </p:nvGrpSpPr>
            <p:grpSpPr>
              <a:xfrm>
                <a:off x="-111275" y="17765403"/>
                <a:ext cx="2919449" cy="4065527"/>
                <a:chOff x="-111275" y="17765403"/>
                <a:chExt cx="2919449" cy="4065527"/>
              </a:xfrm>
            </p:grpSpPr>
            <p:sp>
              <p:nvSpPr>
                <p:cNvPr id="1697" name="Forme libre : forme 1696">
                  <a:extLst>
                    <a:ext uri="{FF2B5EF4-FFF2-40B4-BE49-F238E27FC236}">
                      <a16:creationId xmlns:a16="http://schemas.microsoft.com/office/drawing/2014/main" id="{6CF24E62-B100-A4A9-C14C-1A348B79543B}"/>
                    </a:ext>
                  </a:extLst>
                </p:cNvPr>
                <p:cNvSpPr/>
                <p:nvPr/>
              </p:nvSpPr>
              <p:spPr>
                <a:xfrm>
                  <a:off x="-75163" y="17765403"/>
                  <a:ext cx="2844651" cy="3616318"/>
                </a:xfrm>
                <a:custGeom>
                  <a:avLst/>
                  <a:gdLst>
                    <a:gd name="connsiteX0" fmla="*/ 186923 w 2844651"/>
                    <a:gd name="connsiteY0" fmla="*/ 492760 h 3725491"/>
                    <a:gd name="connsiteX1" fmla="*/ 217403 w 2844651"/>
                    <a:gd name="connsiteY1" fmla="*/ 701040 h 3725491"/>
                    <a:gd name="connsiteX2" fmla="*/ 649203 w 2844651"/>
                    <a:gd name="connsiteY2" fmla="*/ 772160 h 3725491"/>
                    <a:gd name="connsiteX3" fmla="*/ 1152123 w 2844651"/>
                    <a:gd name="connsiteY3" fmla="*/ 863600 h 3725491"/>
                    <a:gd name="connsiteX4" fmla="*/ 1390883 w 2844651"/>
                    <a:gd name="connsiteY4" fmla="*/ 990600 h 3725491"/>
                    <a:gd name="connsiteX5" fmla="*/ 1761723 w 2844651"/>
                    <a:gd name="connsiteY5" fmla="*/ 1513840 h 3725491"/>
                    <a:gd name="connsiteX6" fmla="*/ 2122403 w 2844651"/>
                    <a:gd name="connsiteY6" fmla="*/ 1722120 h 3725491"/>
                    <a:gd name="connsiteX7" fmla="*/ 2747243 w 2844651"/>
                    <a:gd name="connsiteY7" fmla="*/ 2123440 h 3725491"/>
                    <a:gd name="connsiteX8" fmla="*/ 2823443 w 2844651"/>
                    <a:gd name="connsiteY8" fmla="*/ 2910840 h 3725491"/>
                    <a:gd name="connsiteX9" fmla="*/ 2549123 w 2844651"/>
                    <a:gd name="connsiteY9" fmla="*/ 3302000 h 3725491"/>
                    <a:gd name="connsiteX10" fmla="*/ 2000483 w 2844651"/>
                    <a:gd name="connsiteY10" fmla="*/ 3642360 h 3725491"/>
                    <a:gd name="connsiteX11" fmla="*/ 1289283 w 2844651"/>
                    <a:gd name="connsiteY11" fmla="*/ 3723640 h 3725491"/>
                    <a:gd name="connsiteX12" fmla="*/ 832083 w 2844651"/>
                    <a:gd name="connsiteY12" fmla="*/ 3591560 h 3725491"/>
                    <a:gd name="connsiteX13" fmla="*/ 405363 w 2844651"/>
                    <a:gd name="connsiteY13" fmla="*/ 3393440 h 3725491"/>
                    <a:gd name="connsiteX14" fmla="*/ 120883 w 2844651"/>
                    <a:gd name="connsiteY14" fmla="*/ 3159760 h 3725491"/>
                    <a:gd name="connsiteX15" fmla="*/ 4043 w 2844651"/>
                    <a:gd name="connsiteY15" fmla="*/ 2687320 h 3725491"/>
                    <a:gd name="connsiteX16" fmla="*/ 252963 w 2844651"/>
                    <a:gd name="connsiteY16" fmla="*/ 2082800 h 3725491"/>
                    <a:gd name="connsiteX17" fmla="*/ 1035283 w 2844651"/>
                    <a:gd name="connsiteY17" fmla="*/ 1818640 h 3725491"/>
                    <a:gd name="connsiteX18" fmla="*/ 1573763 w 2844651"/>
                    <a:gd name="connsiteY18" fmla="*/ 1574800 h 3725491"/>
                    <a:gd name="connsiteX19" fmla="*/ 1929363 w 2844651"/>
                    <a:gd name="connsiteY19" fmla="*/ 1285240 h 3725491"/>
                    <a:gd name="connsiteX20" fmla="*/ 2406883 w 2844651"/>
                    <a:gd name="connsiteY20" fmla="*/ 756920 h 3725491"/>
                    <a:gd name="connsiteX21" fmla="*/ 2518643 w 2844651"/>
                    <a:gd name="connsiteY21" fmla="*/ 386080 h 3725491"/>
                    <a:gd name="connsiteX22" fmla="*/ 2518643 w 2844651"/>
                    <a:gd name="connsiteY22" fmla="*/ 0 h 372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844651" h="3725491">
                      <a:moveTo>
                        <a:pt x="186923" y="492760"/>
                      </a:moveTo>
                      <a:cubicBezTo>
                        <a:pt x="163639" y="573616"/>
                        <a:pt x="140356" y="654473"/>
                        <a:pt x="217403" y="701040"/>
                      </a:cubicBezTo>
                      <a:cubicBezTo>
                        <a:pt x="294450" y="747607"/>
                        <a:pt x="493416" y="745067"/>
                        <a:pt x="649203" y="772160"/>
                      </a:cubicBezTo>
                      <a:cubicBezTo>
                        <a:pt x="804990" y="799253"/>
                        <a:pt x="1028510" y="827193"/>
                        <a:pt x="1152123" y="863600"/>
                      </a:cubicBezTo>
                      <a:cubicBezTo>
                        <a:pt x="1275736" y="900007"/>
                        <a:pt x="1289283" y="882227"/>
                        <a:pt x="1390883" y="990600"/>
                      </a:cubicBezTo>
                      <a:cubicBezTo>
                        <a:pt x="1492483" y="1098973"/>
                        <a:pt x="1639803" y="1391920"/>
                        <a:pt x="1761723" y="1513840"/>
                      </a:cubicBezTo>
                      <a:cubicBezTo>
                        <a:pt x="1883643" y="1635760"/>
                        <a:pt x="1958150" y="1620520"/>
                        <a:pt x="2122403" y="1722120"/>
                      </a:cubicBezTo>
                      <a:cubicBezTo>
                        <a:pt x="2286656" y="1823720"/>
                        <a:pt x="2630403" y="1925320"/>
                        <a:pt x="2747243" y="2123440"/>
                      </a:cubicBezTo>
                      <a:cubicBezTo>
                        <a:pt x="2864083" y="2321560"/>
                        <a:pt x="2856463" y="2714413"/>
                        <a:pt x="2823443" y="2910840"/>
                      </a:cubicBezTo>
                      <a:cubicBezTo>
                        <a:pt x="2790423" y="3107267"/>
                        <a:pt x="2686283" y="3180080"/>
                        <a:pt x="2549123" y="3302000"/>
                      </a:cubicBezTo>
                      <a:cubicBezTo>
                        <a:pt x="2411963" y="3423920"/>
                        <a:pt x="2210456" y="3572087"/>
                        <a:pt x="2000483" y="3642360"/>
                      </a:cubicBezTo>
                      <a:cubicBezTo>
                        <a:pt x="1790510" y="3712633"/>
                        <a:pt x="1484016" y="3732107"/>
                        <a:pt x="1289283" y="3723640"/>
                      </a:cubicBezTo>
                      <a:cubicBezTo>
                        <a:pt x="1094550" y="3715173"/>
                        <a:pt x="979403" y="3646593"/>
                        <a:pt x="832083" y="3591560"/>
                      </a:cubicBezTo>
                      <a:cubicBezTo>
                        <a:pt x="684763" y="3536527"/>
                        <a:pt x="523896" y="3465407"/>
                        <a:pt x="405363" y="3393440"/>
                      </a:cubicBezTo>
                      <a:cubicBezTo>
                        <a:pt x="286830" y="3321473"/>
                        <a:pt x="187770" y="3277447"/>
                        <a:pt x="120883" y="3159760"/>
                      </a:cubicBezTo>
                      <a:cubicBezTo>
                        <a:pt x="53996" y="3042073"/>
                        <a:pt x="-17970" y="2866813"/>
                        <a:pt x="4043" y="2687320"/>
                      </a:cubicBezTo>
                      <a:cubicBezTo>
                        <a:pt x="26056" y="2507827"/>
                        <a:pt x="81090" y="2227580"/>
                        <a:pt x="252963" y="2082800"/>
                      </a:cubicBezTo>
                      <a:cubicBezTo>
                        <a:pt x="424836" y="1938020"/>
                        <a:pt x="815150" y="1903307"/>
                        <a:pt x="1035283" y="1818640"/>
                      </a:cubicBezTo>
                      <a:cubicBezTo>
                        <a:pt x="1255416" y="1733973"/>
                        <a:pt x="1424750" y="1663700"/>
                        <a:pt x="1573763" y="1574800"/>
                      </a:cubicBezTo>
                      <a:cubicBezTo>
                        <a:pt x="1722776" y="1485900"/>
                        <a:pt x="1790510" y="1421553"/>
                        <a:pt x="1929363" y="1285240"/>
                      </a:cubicBezTo>
                      <a:cubicBezTo>
                        <a:pt x="2068216" y="1148927"/>
                        <a:pt x="2308670" y="906780"/>
                        <a:pt x="2406883" y="756920"/>
                      </a:cubicBezTo>
                      <a:cubicBezTo>
                        <a:pt x="2505096" y="607060"/>
                        <a:pt x="2500016" y="512233"/>
                        <a:pt x="2518643" y="386080"/>
                      </a:cubicBezTo>
                      <a:cubicBezTo>
                        <a:pt x="2537270" y="259927"/>
                        <a:pt x="2527956" y="129963"/>
                        <a:pt x="2518643" y="0"/>
                      </a:cubicBezTo>
                    </a:path>
                  </a:pathLst>
                </a:custGeom>
                <a:noFill/>
                <a:ln>
                  <a:solidFill>
                    <a:srgbClr val="670F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698" name="Organigramme : Ou 1697">
                  <a:extLst>
                    <a:ext uri="{FF2B5EF4-FFF2-40B4-BE49-F238E27FC236}">
                      <a16:creationId xmlns:a16="http://schemas.microsoft.com/office/drawing/2014/main" id="{BB9DE380-0175-EC1F-3C3C-402168CFBF09}"/>
                    </a:ext>
                  </a:extLst>
                </p:cNvPr>
                <p:cNvSpPr/>
                <p:nvPr/>
              </p:nvSpPr>
              <p:spPr>
                <a:xfrm>
                  <a:off x="777119" y="21242911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699" name="Organigramme : Ou 1698">
                  <a:extLst>
                    <a:ext uri="{FF2B5EF4-FFF2-40B4-BE49-F238E27FC236}">
                      <a16:creationId xmlns:a16="http://schemas.microsoft.com/office/drawing/2014/main" id="{DE0FDEE8-C357-842E-60F6-5CD14F2D4A38}"/>
                    </a:ext>
                  </a:extLst>
                </p:cNvPr>
                <p:cNvSpPr/>
                <p:nvPr/>
              </p:nvSpPr>
              <p:spPr>
                <a:xfrm>
                  <a:off x="1701753" y="21298791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00" name="Organigramme : Ou 1699">
                  <a:extLst>
                    <a:ext uri="{FF2B5EF4-FFF2-40B4-BE49-F238E27FC236}">
                      <a16:creationId xmlns:a16="http://schemas.microsoft.com/office/drawing/2014/main" id="{A5E65AE3-53BF-F56B-7570-358DF5A665E1}"/>
                    </a:ext>
                  </a:extLst>
                </p:cNvPr>
                <p:cNvSpPr/>
                <p:nvPr/>
              </p:nvSpPr>
              <p:spPr>
                <a:xfrm>
                  <a:off x="2389076" y="20971136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  <p:sp>
              <p:nvSpPr>
                <p:cNvPr id="1701" name="Organigramme : Ou 1700">
                  <a:extLst>
                    <a:ext uri="{FF2B5EF4-FFF2-40B4-BE49-F238E27FC236}">
                      <a16:creationId xmlns:a16="http://schemas.microsoft.com/office/drawing/2014/main" id="{1F59CEAB-71C2-3AD2-F0C9-6E45B658DE8A}"/>
                    </a:ext>
                  </a:extLst>
                </p:cNvPr>
                <p:cNvSpPr/>
                <p:nvPr/>
              </p:nvSpPr>
              <p:spPr>
                <a:xfrm>
                  <a:off x="2732701" y="20414373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02" name="Organigramme : Ou 1701">
                  <a:extLst>
                    <a:ext uri="{FF2B5EF4-FFF2-40B4-BE49-F238E27FC236}">
                      <a16:creationId xmlns:a16="http://schemas.microsoft.com/office/drawing/2014/main" id="{63295C9C-0E12-8F8D-3FA8-0E4050298244}"/>
                    </a:ext>
                  </a:extLst>
                </p:cNvPr>
                <p:cNvSpPr/>
                <p:nvPr/>
              </p:nvSpPr>
              <p:spPr>
                <a:xfrm>
                  <a:off x="2599978" y="19741332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03" name="Organigramme : Ou 1702">
                  <a:extLst>
                    <a:ext uri="{FF2B5EF4-FFF2-40B4-BE49-F238E27FC236}">
                      <a16:creationId xmlns:a16="http://schemas.microsoft.com/office/drawing/2014/main" id="{F41642B5-61E2-EE68-CF4E-93CBF81FD93B}"/>
                    </a:ext>
                  </a:extLst>
                </p:cNvPr>
                <p:cNvSpPr/>
                <p:nvPr/>
              </p:nvSpPr>
              <p:spPr>
                <a:xfrm>
                  <a:off x="2171323" y="19491245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04" name="Organigramme : Ou 1703">
                  <a:extLst>
                    <a:ext uri="{FF2B5EF4-FFF2-40B4-BE49-F238E27FC236}">
                      <a16:creationId xmlns:a16="http://schemas.microsoft.com/office/drawing/2014/main" id="{137D9CA7-E8D5-4360-A7B5-A1957CE55CA1}"/>
                    </a:ext>
                  </a:extLst>
                </p:cNvPr>
                <p:cNvSpPr/>
                <p:nvPr/>
              </p:nvSpPr>
              <p:spPr>
                <a:xfrm>
                  <a:off x="1717782" y="19148967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05" name="Organigramme : Ou 1704">
                  <a:extLst>
                    <a:ext uri="{FF2B5EF4-FFF2-40B4-BE49-F238E27FC236}">
                      <a16:creationId xmlns:a16="http://schemas.microsoft.com/office/drawing/2014/main" id="{C1E74B87-773E-9C3D-8C97-CFABA6AD1B73}"/>
                    </a:ext>
                  </a:extLst>
                </p:cNvPr>
                <p:cNvSpPr/>
                <p:nvPr/>
              </p:nvSpPr>
              <p:spPr>
                <a:xfrm>
                  <a:off x="1308816" y="18713810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06" name="Organigramme : Ou 1705">
                  <a:extLst>
                    <a:ext uri="{FF2B5EF4-FFF2-40B4-BE49-F238E27FC236}">
                      <a16:creationId xmlns:a16="http://schemas.microsoft.com/office/drawing/2014/main" id="{790AFE00-63EC-55C2-7A96-8A763901C0D8}"/>
                    </a:ext>
                  </a:extLst>
                </p:cNvPr>
                <p:cNvSpPr/>
                <p:nvPr/>
              </p:nvSpPr>
              <p:spPr>
                <a:xfrm>
                  <a:off x="684057" y="18496124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07" name="Organigramme : Ou 1706">
                  <a:extLst>
                    <a:ext uri="{FF2B5EF4-FFF2-40B4-BE49-F238E27FC236}">
                      <a16:creationId xmlns:a16="http://schemas.microsoft.com/office/drawing/2014/main" id="{7B77CE37-26A3-D7A2-45BD-C72FE1A76436}"/>
                    </a:ext>
                  </a:extLst>
                </p:cNvPr>
                <p:cNvSpPr/>
                <p:nvPr/>
              </p:nvSpPr>
              <p:spPr>
                <a:xfrm>
                  <a:off x="114395" y="18417920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08" name="Organigramme : Ou 1707">
                  <a:extLst>
                    <a:ext uri="{FF2B5EF4-FFF2-40B4-BE49-F238E27FC236}">
                      <a16:creationId xmlns:a16="http://schemas.microsoft.com/office/drawing/2014/main" id="{79171DDE-7F62-7068-0367-256AB3EFE5FF}"/>
                    </a:ext>
                  </a:extLst>
                </p:cNvPr>
                <p:cNvSpPr/>
                <p:nvPr/>
              </p:nvSpPr>
              <p:spPr>
                <a:xfrm>
                  <a:off x="1222387" y="19404144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09" name="Organigramme : Ou 1708">
                  <a:extLst>
                    <a:ext uri="{FF2B5EF4-FFF2-40B4-BE49-F238E27FC236}">
                      <a16:creationId xmlns:a16="http://schemas.microsoft.com/office/drawing/2014/main" id="{2CE7C25D-86F2-1904-391A-4CA7E07CEB6D}"/>
                    </a:ext>
                  </a:extLst>
                </p:cNvPr>
                <p:cNvSpPr/>
                <p:nvPr/>
              </p:nvSpPr>
              <p:spPr>
                <a:xfrm>
                  <a:off x="679860" y="19604947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10" name="Organigramme : Ou 1709">
                  <a:extLst>
                    <a:ext uri="{FF2B5EF4-FFF2-40B4-BE49-F238E27FC236}">
                      <a16:creationId xmlns:a16="http://schemas.microsoft.com/office/drawing/2014/main" id="{15864227-E7B0-AAFE-DF8E-4522408E9299}"/>
                    </a:ext>
                  </a:extLst>
                </p:cNvPr>
                <p:cNvSpPr/>
                <p:nvPr/>
              </p:nvSpPr>
              <p:spPr>
                <a:xfrm>
                  <a:off x="118209" y="19765993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11" name="Organigramme : Ou 1710">
                  <a:extLst>
                    <a:ext uri="{FF2B5EF4-FFF2-40B4-BE49-F238E27FC236}">
                      <a16:creationId xmlns:a16="http://schemas.microsoft.com/office/drawing/2014/main" id="{4241344F-3DA1-FABE-CF4E-A236B190AFF8}"/>
                    </a:ext>
                  </a:extLst>
                </p:cNvPr>
                <p:cNvSpPr/>
                <p:nvPr/>
              </p:nvSpPr>
              <p:spPr>
                <a:xfrm>
                  <a:off x="-111275" y="20349174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12" name="Organigramme : Ou 1711">
                  <a:extLst>
                    <a:ext uri="{FF2B5EF4-FFF2-40B4-BE49-F238E27FC236}">
                      <a16:creationId xmlns:a16="http://schemas.microsoft.com/office/drawing/2014/main" id="{8D4B8FBC-9FD0-A5FA-4383-11236408423B}"/>
                    </a:ext>
                  </a:extLst>
                </p:cNvPr>
                <p:cNvSpPr/>
                <p:nvPr/>
              </p:nvSpPr>
              <p:spPr>
                <a:xfrm>
                  <a:off x="90161" y="20901485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13" name="Organigramme : Ou 1712">
                  <a:extLst>
                    <a:ext uri="{FF2B5EF4-FFF2-40B4-BE49-F238E27FC236}">
                      <a16:creationId xmlns:a16="http://schemas.microsoft.com/office/drawing/2014/main" id="{C8F69C35-3E07-A59B-01CE-2D3EE856C91B}"/>
                    </a:ext>
                  </a:extLst>
                </p:cNvPr>
                <p:cNvSpPr/>
                <p:nvPr/>
              </p:nvSpPr>
              <p:spPr>
                <a:xfrm>
                  <a:off x="2171322" y="18693212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714" name="Organigramme : Ou 1713">
                  <a:extLst>
                    <a:ext uri="{FF2B5EF4-FFF2-40B4-BE49-F238E27FC236}">
                      <a16:creationId xmlns:a16="http://schemas.microsoft.com/office/drawing/2014/main" id="{69120E45-4E48-8339-1871-D67D3CD05DD0}"/>
                    </a:ext>
                  </a:extLst>
                </p:cNvPr>
                <p:cNvSpPr/>
                <p:nvPr/>
              </p:nvSpPr>
              <p:spPr>
                <a:xfrm>
                  <a:off x="2411239" y="18079885"/>
                  <a:ext cx="75473" cy="82930"/>
                </a:xfrm>
                <a:prstGeom prst="flowChartOr">
                  <a:avLst/>
                </a:prstGeom>
                <a:solidFill>
                  <a:srgbClr val="FFBC03"/>
                </a:solidFill>
                <a:ln w="12700">
                  <a:solidFill>
                    <a:srgbClr val="BC8B00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sp>
              <p:nvSpPr>
                <p:cNvPr id="1247" name="Organigramme : Ou 1246">
                  <a:extLst>
                    <a:ext uri="{FF2B5EF4-FFF2-40B4-BE49-F238E27FC236}">
                      <a16:creationId xmlns:a16="http://schemas.microsoft.com/office/drawing/2014/main" id="{7F086A20-D3BD-C5E5-5ED5-5FC15C15E9EC}"/>
                    </a:ext>
                  </a:extLst>
                </p:cNvPr>
                <p:cNvSpPr/>
                <p:nvPr/>
              </p:nvSpPr>
              <p:spPr>
                <a:xfrm>
                  <a:off x="105268" y="21606245"/>
                  <a:ext cx="36000" cy="36000"/>
                </a:xfrm>
                <a:prstGeom prst="flowChartOr">
                  <a:avLst/>
                </a:prstGeom>
                <a:solidFill>
                  <a:srgbClr val="BC8B00"/>
                </a:solidFill>
                <a:ln w="12700">
                  <a:solidFill>
                    <a:srgbClr val="BC8B00"/>
                  </a:solidFill>
                </a:ln>
                <a:effectLst>
                  <a:glow rad="165100">
                    <a:schemeClr val="accent2">
                      <a:satMod val="175000"/>
                      <a:alpha val="3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  <p:sp>
              <p:nvSpPr>
                <p:cNvPr id="1250" name="Organigramme : Ou 1249">
                  <a:extLst>
                    <a:ext uri="{FF2B5EF4-FFF2-40B4-BE49-F238E27FC236}">
                      <a16:creationId xmlns:a16="http://schemas.microsoft.com/office/drawing/2014/main" id="{52DA07A4-BFA8-E9B0-0A28-4EFB6B94BF50}"/>
                    </a:ext>
                  </a:extLst>
                </p:cNvPr>
                <p:cNvSpPr/>
                <p:nvPr/>
              </p:nvSpPr>
              <p:spPr>
                <a:xfrm>
                  <a:off x="2099715" y="21794930"/>
                  <a:ext cx="36000" cy="36000"/>
                </a:xfrm>
                <a:prstGeom prst="flowChartOr">
                  <a:avLst/>
                </a:prstGeom>
                <a:solidFill>
                  <a:srgbClr val="BC8B00"/>
                </a:solidFill>
                <a:ln w="12700">
                  <a:solidFill>
                    <a:srgbClr val="BC8B00"/>
                  </a:solidFill>
                </a:ln>
                <a:effectLst>
                  <a:glow rad="152400">
                    <a:schemeClr val="accent2">
                      <a:satMod val="175000"/>
                      <a:alpha val="30000"/>
                    </a:schemeClr>
                  </a:glow>
                  <a:softEdge rad="127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grpSp>
            <p:nvGrpSpPr>
              <p:cNvPr id="1676" name="Groupe 1675">
                <a:extLst>
                  <a:ext uri="{FF2B5EF4-FFF2-40B4-BE49-F238E27FC236}">
                    <a16:creationId xmlns:a16="http://schemas.microsoft.com/office/drawing/2014/main" id="{0D81BE75-71EA-DB5E-04A8-AE0F315E9DA8}"/>
                  </a:ext>
                </a:extLst>
              </p:cNvPr>
              <p:cNvGrpSpPr/>
              <p:nvPr/>
            </p:nvGrpSpPr>
            <p:grpSpPr>
              <a:xfrm>
                <a:off x="287373" y="18683506"/>
                <a:ext cx="985592" cy="1534272"/>
                <a:chOff x="203167" y="18597227"/>
                <a:chExt cx="985592" cy="1534272"/>
              </a:xfrm>
            </p:grpSpPr>
            <p:grpSp>
              <p:nvGrpSpPr>
                <p:cNvPr id="1670" name="Groupe 1669">
                  <a:extLst>
                    <a:ext uri="{FF2B5EF4-FFF2-40B4-BE49-F238E27FC236}">
                      <a16:creationId xmlns:a16="http://schemas.microsoft.com/office/drawing/2014/main" id="{0E901AC7-4963-4DA5-4586-711CAD762A7D}"/>
                    </a:ext>
                  </a:extLst>
                </p:cNvPr>
                <p:cNvGrpSpPr/>
                <p:nvPr/>
              </p:nvGrpSpPr>
              <p:grpSpPr>
                <a:xfrm>
                  <a:off x="203167" y="18840707"/>
                  <a:ext cx="985592" cy="1290792"/>
                  <a:chOff x="175728" y="19336779"/>
                  <a:chExt cx="985592" cy="1290792"/>
                </a:xfrm>
              </p:grpSpPr>
              <p:pic>
                <p:nvPicPr>
                  <p:cNvPr id="1668" name="Picture 22">
                    <a:extLst>
                      <a:ext uri="{FF2B5EF4-FFF2-40B4-BE49-F238E27FC236}">
                        <a16:creationId xmlns:a16="http://schemas.microsoft.com/office/drawing/2014/main" id="{2C3F7879-9B02-D9F7-7E75-A8FB3F8844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6" r="49712" b="5021"/>
                  <a:stretch/>
                </p:blipFill>
                <p:spPr bwMode="auto">
                  <a:xfrm>
                    <a:off x="258947" y="19423066"/>
                    <a:ext cx="818128" cy="8408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64" name="Forme libre : forme 1663">
                    <a:extLst>
                      <a:ext uri="{FF2B5EF4-FFF2-40B4-BE49-F238E27FC236}">
                        <a16:creationId xmlns:a16="http://schemas.microsoft.com/office/drawing/2014/main" id="{B3740A8F-1BBB-7A51-4E1C-8373FE2FC192}"/>
                      </a:ext>
                    </a:extLst>
                  </p:cNvPr>
                  <p:cNvSpPr/>
                  <p:nvPr/>
                </p:nvSpPr>
                <p:spPr>
                  <a:xfrm>
                    <a:off x="175728" y="19336779"/>
                    <a:ext cx="985592" cy="1290792"/>
                  </a:xfrm>
                  <a:custGeom>
                    <a:avLst/>
                    <a:gdLst>
                      <a:gd name="connsiteX0" fmla="*/ 110865 w 1277378"/>
                      <a:gd name="connsiteY0" fmla="*/ 111426 h 1672932"/>
                      <a:gd name="connsiteX1" fmla="*/ 110865 w 1277378"/>
                      <a:gd name="connsiteY1" fmla="*/ 1167074 h 1672932"/>
                      <a:gd name="connsiteX2" fmla="*/ 1166513 w 1277378"/>
                      <a:gd name="connsiteY2" fmla="*/ 1167074 h 1672932"/>
                      <a:gd name="connsiteX3" fmla="*/ 1166513 w 1277378"/>
                      <a:gd name="connsiteY3" fmla="*/ 111426 h 1672932"/>
                      <a:gd name="connsiteX4" fmla="*/ 0 w 1277378"/>
                      <a:gd name="connsiteY4" fmla="*/ 0 h 1672932"/>
                      <a:gd name="connsiteX5" fmla="*/ 1277378 w 1277378"/>
                      <a:gd name="connsiteY5" fmla="*/ 0 h 1672932"/>
                      <a:gd name="connsiteX6" fmla="*/ 1277378 w 1277378"/>
                      <a:gd name="connsiteY6" fmla="*/ 1672932 h 1672932"/>
                      <a:gd name="connsiteX7" fmla="*/ 0 w 1277378"/>
                      <a:gd name="connsiteY7" fmla="*/ 1672932 h 167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77378" h="1672932">
                        <a:moveTo>
                          <a:pt x="110865" y="111426"/>
                        </a:moveTo>
                        <a:lnTo>
                          <a:pt x="110865" y="1167074"/>
                        </a:lnTo>
                        <a:lnTo>
                          <a:pt x="1166513" y="1167074"/>
                        </a:lnTo>
                        <a:lnTo>
                          <a:pt x="1166513" y="111426"/>
                        </a:lnTo>
                        <a:close/>
                        <a:moveTo>
                          <a:pt x="0" y="0"/>
                        </a:moveTo>
                        <a:lnTo>
                          <a:pt x="1277378" y="0"/>
                        </a:lnTo>
                        <a:lnTo>
                          <a:pt x="1277378" y="1672932"/>
                        </a:lnTo>
                        <a:lnTo>
                          <a:pt x="0" y="1672932"/>
                        </a:ln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fr-FR" sz="3035"/>
                  </a:p>
                </p:txBody>
              </p:sp>
            </p:grpSp>
            <p:pic>
              <p:nvPicPr>
                <p:cNvPr id="1674" name="Graphique 1673" descr="Épingle avec un remplissage uni">
                  <a:extLst>
                    <a:ext uri="{FF2B5EF4-FFF2-40B4-BE49-F238E27FC236}">
                      <a16:creationId xmlns:a16="http://schemas.microsoft.com/office/drawing/2014/main" id="{402AC444-2705-6CA5-830C-A89E2F8113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 rot="20638530" flipH="1">
                  <a:off x="609477" y="18597227"/>
                  <a:ext cx="299227" cy="299227"/>
                </a:xfrm>
                <a:prstGeom prst="rect">
                  <a:avLst/>
                </a:prstGeom>
              </p:spPr>
            </p:pic>
          </p:grpSp>
          <p:grpSp>
            <p:nvGrpSpPr>
              <p:cNvPr id="1675" name="Groupe 1674">
                <a:extLst>
                  <a:ext uri="{FF2B5EF4-FFF2-40B4-BE49-F238E27FC236}">
                    <a16:creationId xmlns:a16="http://schemas.microsoft.com/office/drawing/2014/main" id="{92E4E83D-3F65-93FA-06AA-275A02450C34}"/>
                  </a:ext>
                </a:extLst>
              </p:cNvPr>
              <p:cNvGrpSpPr/>
              <p:nvPr/>
            </p:nvGrpSpPr>
            <p:grpSpPr>
              <a:xfrm>
                <a:off x="1425888" y="18428591"/>
                <a:ext cx="985592" cy="1534586"/>
                <a:chOff x="1425888" y="18596913"/>
                <a:chExt cx="985592" cy="1534586"/>
              </a:xfrm>
            </p:grpSpPr>
            <p:grpSp>
              <p:nvGrpSpPr>
                <p:cNvPr id="1671" name="Groupe 1670">
                  <a:extLst>
                    <a:ext uri="{FF2B5EF4-FFF2-40B4-BE49-F238E27FC236}">
                      <a16:creationId xmlns:a16="http://schemas.microsoft.com/office/drawing/2014/main" id="{6367DBE1-63DA-AEFC-A18D-1B48E685E9A9}"/>
                    </a:ext>
                  </a:extLst>
                </p:cNvPr>
                <p:cNvGrpSpPr/>
                <p:nvPr/>
              </p:nvGrpSpPr>
              <p:grpSpPr>
                <a:xfrm>
                  <a:off x="1425888" y="18840707"/>
                  <a:ext cx="985592" cy="1290792"/>
                  <a:chOff x="1198470" y="19336779"/>
                  <a:chExt cx="985592" cy="1290792"/>
                </a:xfrm>
              </p:grpSpPr>
              <p:pic>
                <p:nvPicPr>
                  <p:cNvPr id="1667" name="Picture 22">
                    <a:extLst>
                      <a:ext uri="{FF2B5EF4-FFF2-40B4-BE49-F238E27FC236}">
                        <a16:creationId xmlns:a16="http://schemas.microsoft.com/office/drawing/2014/main" id="{0222DCAF-1BC3-D9F0-9132-14BDF8D024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259" b="5021"/>
                  <a:stretch/>
                </p:blipFill>
                <p:spPr bwMode="auto">
                  <a:xfrm>
                    <a:off x="1270549" y="19423066"/>
                    <a:ext cx="829332" cy="8396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69" name="Forme libre : forme 1668">
                    <a:extLst>
                      <a:ext uri="{FF2B5EF4-FFF2-40B4-BE49-F238E27FC236}">
                        <a16:creationId xmlns:a16="http://schemas.microsoft.com/office/drawing/2014/main" id="{401B6CA7-33C7-96B2-1566-BEB12D1F7481}"/>
                      </a:ext>
                    </a:extLst>
                  </p:cNvPr>
                  <p:cNvSpPr/>
                  <p:nvPr/>
                </p:nvSpPr>
                <p:spPr>
                  <a:xfrm>
                    <a:off x="1198470" y="19336779"/>
                    <a:ext cx="985592" cy="1290792"/>
                  </a:xfrm>
                  <a:custGeom>
                    <a:avLst/>
                    <a:gdLst>
                      <a:gd name="connsiteX0" fmla="*/ 110865 w 1277378"/>
                      <a:gd name="connsiteY0" fmla="*/ 111426 h 1672932"/>
                      <a:gd name="connsiteX1" fmla="*/ 110865 w 1277378"/>
                      <a:gd name="connsiteY1" fmla="*/ 1167074 h 1672932"/>
                      <a:gd name="connsiteX2" fmla="*/ 1166513 w 1277378"/>
                      <a:gd name="connsiteY2" fmla="*/ 1167074 h 1672932"/>
                      <a:gd name="connsiteX3" fmla="*/ 1166513 w 1277378"/>
                      <a:gd name="connsiteY3" fmla="*/ 111426 h 1672932"/>
                      <a:gd name="connsiteX4" fmla="*/ 0 w 1277378"/>
                      <a:gd name="connsiteY4" fmla="*/ 0 h 1672932"/>
                      <a:gd name="connsiteX5" fmla="*/ 1277378 w 1277378"/>
                      <a:gd name="connsiteY5" fmla="*/ 0 h 1672932"/>
                      <a:gd name="connsiteX6" fmla="*/ 1277378 w 1277378"/>
                      <a:gd name="connsiteY6" fmla="*/ 1672932 h 1672932"/>
                      <a:gd name="connsiteX7" fmla="*/ 0 w 1277378"/>
                      <a:gd name="connsiteY7" fmla="*/ 1672932 h 167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77378" h="1672932">
                        <a:moveTo>
                          <a:pt x="110865" y="111426"/>
                        </a:moveTo>
                        <a:lnTo>
                          <a:pt x="110865" y="1167074"/>
                        </a:lnTo>
                        <a:lnTo>
                          <a:pt x="1166513" y="1167074"/>
                        </a:lnTo>
                        <a:lnTo>
                          <a:pt x="1166513" y="111426"/>
                        </a:lnTo>
                        <a:close/>
                        <a:moveTo>
                          <a:pt x="0" y="0"/>
                        </a:moveTo>
                        <a:lnTo>
                          <a:pt x="1277378" y="0"/>
                        </a:lnTo>
                        <a:lnTo>
                          <a:pt x="1277378" y="1672932"/>
                        </a:lnTo>
                        <a:lnTo>
                          <a:pt x="0" y="1672932"/>
                        </a:ln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fr-FR" sz="3035" dirty="0"/>
                  </a:p>
                </p:txBody>
              </p:sp>
            </p:grpSp>
            <p:pic>
              <p:nvPicPr>
                <p:cNvPr id="1673" name="Graphique 1672" descr="Épingle avec un remplissage uni">
                  <a:extLst>
                    <a:ext uri="{FF2B5EF4-FFF2-40B4-BE49-F238E27FC236}">
                      <a16:creationId xmlns:a16="http://schemas.microsoft.com/office/drawing/2014/main" id="{42AB22A2-3236-7BE2-A523-60BC950EA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 rot="961470">
                  <a:off x="1685494" y="18596913"/>
                  <a:ext cx="299227" cy="299227"/>
                </a:xfrm>
                <a:prstGeom prst="rect">
                  <a:avLst/>
                </a:prstGeom>
              </p:spPr>
            </p:pic>
          </p:grpSp>
          <p:grpSp>
            <p:nvGrpSpPr>
              <p:cNvPr id="1719" name="Groupe 1718">
                <a:extLst>
                  <a:ext uri="{FF2B5EF4-FFF2-40B4-BE49-F238E27FC236}">
                    <a16:creationId xmlns:a16="http://schemas.microsoft.com/office/drawing/2014/main" id="{D3D47731-72B3-A897-25B8-F8733707F007}"/>
                  </a:ext>
                </a:extLst>
              </p:cNvPr>
              <p:cNvGrpSpPr/>
              <p:nvPr/>
            </p:nvGrpSpPr>
            <p:grpSpPr>
              <a:xfrm>
                <a:off x="1437255" y="19908282"/>
                <a:ext cx="985592" cy="1515536"/>
                <a:chOff x="1437255" y="19837162"/>
                <a:chExt cx="985592" cy="1515536"/>
              </a:xfrm>
            </p:grpSpPr>
            <p:pic>
              <p:nvPicPr>
                <p:cNvPr id="1682" name="Picture 24">
                  <a:extLst>
                    <a:ext uri="{FF2B5EF4-FFF2-40B4-BE49-F238E27FC236}">
                      <a16:creationId xmlns:a16="http://schemas.microsoft.com/office/drawing/2014/main" id="{D5DD1135-3E7D-0BAB-4989-5F52EFDBB1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72" r="788"/>
                <a:stretch/>
              </p:blipFill>
              <p:spPr bwMode="auto">
                <a:xfrm>
                  <a:off x="1476017" y="20141597"/>
                  <a:ext cx="903328" cy="8284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677" name="Groupe 1676">
                  <a:extLst>
                    <a:ext uri="{FF2B5EF4-FFF2-40B4-BE49-F238E27FC236}">
                      <a16:creationId xmlns:a16="http://schemas.microsoft.com/office/drawing/2014/main" id="{4DE94EDC-DB0E-8241-3F86-2FDCDA7AF85B}"/>
                    </a:ext>
                  </a:extLst>
                </p:cNvPr>
                <p:cNvGrpSpPr/>
                <p:nvPr/>
              </p:nvGrpSpPr>
              <p:grpSpPr>
                <a:xfrm>
                  <a:off x="1437255" y="19837162"/>
                  <a:ext cx="985592" cy="1515536"/>
                  <a:chOff x="1425888" y="18615963"/>
                  <a:chExt cx="985592" cy="1515536"/>
                </a:xfrm>
              </p:grpSpPr>
              <p:sp>
                <p:nvSpPr>
                  <p:cNvPr id="1681" name="Forme libre : forme 1680">
                    <a:extLst>
                      <a:ext uri="{FF2B5EF4-FFF2-40B4-BE49-F238E27FC236}">
                        <a16:creationId xmlns:a16="http://schemas.microsoft.com/office/drawing/2014/main" id="{54CF2392-0C6B-7C80-F2BF-6A611A8D75DB}"/>
                      </a:ext>
                    </a:extLst>
                  </p:cNvPr>
                  <p:cNvSpPr/>
                  <p:nvPr/>
                </p:nvSpPr>
                <p:spPr>
                  <a:xfrm>
                    <a:off x="1425888" y="18840707"/>
                    <a:ext cx="985592" cy="1290792"/>
                  </a:xfrm>
                  <a:custGeom>
                    <a:avLst/>
                    <a:gdLst>
                      <a:gd name="connsiteX0" fmla="*/ 110865 w 1277378"/>
                      <a:gd name="connsiteY0" fmla="*/ 111426 h 1672932"/>
                      <a:gd name="connsiteX1" fmla="*/ 110865 w 1277378"/>
                      <a:gd name="connsiteY1" fmla="*/ 1167074 h 1672932"/>
                      <a:gd name="connsiteX2" fmla="*/ 1166513 w 1277378"/>
                      <a:gd name="connsiteY2" fmla="*/ 1167074 h 1672932"/>
                      <a:gd name="connsiteX3" fmla="*/ 1166513 w 1277378"/>
                      <a:gd name="connsiteY3" fmla="*/ 111426 h 1672932"/>
                      <a:gd name="connsiteX4" fmla="*/ 0 w 1277378"/>
                      <a:gd name="connsiteY4" fmla="*/ 0 h 1672932"/>
                      <a:gd name="connsiteX5" fmla="*/ 1277378 w 1277378"/>
                      <a:gd name="connsiteY5" fmla="*/ 0 h 1672932"/>
                      <a:gd name="connsiteX6" fmla="*/ 1277378 w 1277378"/>
                      <a:gd name="connsiteY6" fmla="*/ 1672932 h 1672932"/>
                      <a:gd name="connsiteX7" fmla="*/ 0 w 1277378"/>
                      <a:gd name="connsiteY7" fmla="*/ 1672932 h 167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77378" h="1672932">
                        <a:moveTo>
                          <a:pt x="110865" y="111426"/>
                        </a:moveTo>
                        <a:lnTo>
                          <a:pt x="110865" y="1167074"/>
                        </a:lnTo>
                        <a:lnTo>
                          <a:pt x="1166513" y="1167074"/>
                        </a:lnTo>
                        <a:lnTo>
                          <a:pt x="1166513" y="111426"/>
                        </a:lnTo>
                        <a:close/>
                        <a:moveTo>
                          <a:pt x="0" y="0"/>
                        </a:moveTo>
                        <a:lnTo>
                          <a:pt x="1277378" y="0"/>
                        </a:lnTo>
                        <a:lnTo>
                          <a:pt x="1277378" y="1672932"/>
                        </a:lnTo>
                        <a:lnTo>
                          <a:pt x="0" y="1672932"/>
                        </a:ln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fr-FR" sz="3035" dirty="0"/>
                  </a:p>
                </p:txBody>
              </p:sp>
              <p:pic>
                <p:nvPicPr>
                  <p:cNvPr id="1679" name="Graphique 1678" descr="Épingle avec un remplissage uni">
                    <a:extLst>
                      <a:ext uri="{FF2B5EF4-FFF2-40B4-BE49-F238E27FC236}">
                        <a16:creationId xmlns:a16="http://schemas.microsoft.com/office/drawing/2014/main" id="{70814DD1-F0BB-A648-490D-E2B00C8CDF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96DAC541-7B7A-43D3-8B79-37D633B846F1}">
                        <asvg:svgBlip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 rot="20638530" flipH="1">
                    <a:off x="1817375" y="18615963"/>
                    <a:ext cx="299227" cy="29922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89" name="Groupe 1688">
                <a:extLst>
                  <a:ext uri="{FF2B5EF4-FFF2-40B4-BE49-F238E27FC236}">
                    <a16:creationId xmlns:a16="http://schemas.microsoft.com/office/drawing/2014/main" id="{198A5AB5-A91A-66EF-8954-91F6FBFF7B59}"/>
                  </a:ext>
                </a:extLst>
              </p:cNvPr>
              <p:cNvGrpSpPr/>
              <p:nvPr/>
            </p:nvGrpSpPr>
            <p:grpSpPr>
              <a:xfrm>
                <a:off x="416206" y="20100357"/>
                <a:ext cx="759376" cy="1249293"/>
                <a:chOff x="1527717" y="18596913"/>
                <a:chExt cx="759376" cy="1249293"/>
              </a:xfrm>
            </p:grpSpPr>
            <p:sp>
              <p:nvSpPr>
                <p:cNvPr id="1693" name="Forme libre : forme 1692">
                  <a:extLst>
                    <a:ext uri="{FF2B5EF4-FFF2-40B4-BE49-F238E27FC236}">
                      <a16:creationId xmlns:a16="http://schemas.microsoft.com/office/drawing/2014/main" id="{B4F73E27-3660-5ECF-8DD4-EDD76C4B9ABB}"/>
                    </a:ext>
                  </a:extLst>
                </p:cNvPr>
                <p:cNvSpPr/>
                <p:nvPr/>
              </p:nvSpPr>
              <p:spPr>
                <a:xfrm>
                  <a:off x="1527717" y="18851680"/>
                  <a:ext cx="759376" cy="994526"/>
                </a:xfrm>
                <a:custGeom>
                  <a:avLst/>
                  <a:gdLst>
                    <a:gd name="connsiteX0" fmla="*/ 110865 w 1277378"/>
                    <a:gd name="connsiteY0" fmla="*/ 111426 h 1672932"/>
                    <a:gd name="connsiteX1" fmla="*/ 110865 w 1277378"/>
                    <a:gd name="connsiteY1" fmla="*/ 1167074 h 1672932"/>
                    <a:gd name="connsiteX2" fmla="*/ 1166513 w 1277378"/>
                    <a:gd name="connsiteY2" fmla="*/ 1167074 h 1672932"/>
                    <a:gd name="connsiteX3" fmla="*/ 1166513 w 1277378"/>
                    <a:gd name="connsiteY3" fmla="*/ 111426 h 1672932"/>
                    <a:gd name="connsiteX4" fmla="*/ 0 w 1277378"/>
                    <a:gd name="connsiteY4" fmla="*/ 0 h 1672932"/>
                    <a:gd name="connsiteX5" fmla="*/ 1277378 w 1277378"/>
                    <a:gd name="connsiteY5" fmla="*/ 0 h 1672932"/>
                    <a:gd name="connsiteX6" fmla="*/ 1277378 w 1277378"/>
                    <a:gd name="connsiteY6" fmla="*/ 1672932 h 1672932"/>
                    <a:gd name="connsiteX7" fmla="*/ 0 w 1277378"/>
                    <a:gd name="connsiteY7" fmla="*/ 1672932 h 1672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77378" h="1672932">
                      <a:moveTo>
                        <a:pt x="110865" y="111426"/>
                      </a:moveTo>
                      <a:lnTo>
                        <a:pt x="110865" y="1167074"/>
                      </a:lnTo>
                      <a:lnTo>
                        <a:pt x="1166513" y="1167074"/>
                      </a:lnTo>
                      <a:lnTo>
                        <a:pt x="1166513" y="111426"/>
                      </a:lnTo>
                      <a:close/>
                      <a:moveTo>
                        <a:pt x="0" y="0"/>
                      </a:moveTo>
                      <a:lnTo>
                        <a:pt x="1277378" y="0"/>
                      </a:lnTo>
                      <a:lnTo>
                        <a:pt x="1277378" y="1672932"/>
                      </a:lnTo>
                      <a:lnTo>
                        <a:pt x="0" y="1672932"/>
                      </a:lnTo>
                      <a:close/>
                    </a:path>
                  </a:pathLst>
                </a:custGeom>
                <a:solidFill>
                  <a:srgbClr val="31121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fr-FR" sz="3035" dirty="0"/>
                </a:p>
              </p:txBody>
            </p:sp>
            <p:pic>
              <p:nvPicPr>
                <p:cNvPr id="1691" name="Graphique 1690" descr="Épingle avec un remplissage uni">
                  <a:extLst>
                    <a:ext uri="{FF2B5EF4-FFF2-40B4-BE49-F238E27FC236}">
                      <a16:creationId xmlns:a16="http://schemas.microsoft.com/office/drawing/2014/main" id="{3EF16335-201C-793E-A64A-4E35F1E283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 rot="961470">
                  <a:off x="1685494" y="18596913"/>
                  <a:ext cx="299227" cy="299227"/>
                </a:xfrm>
                <a:prstGeom prst="rect">
                  <a:avLst/>
                </a:prstGeom>
              </p:spPr>
            </p:pic>
          </p:grpSp>
          <p:sp>
            <p:nvSpPr>
              <p:cNvPr id="1717" name="Rectangle 1716">
                <a:extLst>
                  <a:ext uri="{FF2B5EF4-FFF2-40B4-BE49-F238E27FC236}">
                    <a16:creationId xmlns:a16="http://schemas.microsoft.com/office/drawing/2014/main" id="{954CA274-12BB-A1D9-5547-898A460212B0}"/>
                  </a:ext>
                </a:extLst>
              </p:cNvPr>
              <p:cNvSpPr/>
              <p:nvPr/>
            </p:nvSpPr>
            <p:spPr>
              <a:xfrm rot="21308134">
                <a:off x="986699" y="18186589"/>
                <a:ext cx="916272" cy="278915"/>
              </a:xfrm>
              <a:custGeom>
                <a:avLst/>
                <a:gdLst>
                  <a:gd name="connsiteX0" fmla="*/ 0 w 831850"/>
                  <a:gd name="connsiteY0" fmla="*/ 0 h 213360"/>
                  <a:gd name="connsiteX1" fmla="*/ 831850 w 831850"/>
                  <a:gd name="connsiteY1" fmla="*/ 0 h 213360"/>
                  <a:gd name="connsiteX2" fmla="*/ 831850 w 831850"/>
                  <a:gd name="connsiteY2" fmla="*/ 213360 h 213360"/>
                  <a:gd name="connsiteX3" fmla="*/ 0 w 831850"/>
                  <a:gd name="connsiteY3" fmla="*/ 213360 h 213360"/>
                  <a:gd name="connsiteX4" fmla="*/ 0 w 831850"/>
                  <a:gd name="connsiteY4" fmla="*/ 0 h 213360"/>
                  <a:gd name="connsiteX0" fmla="*/ 6 w 831856"/>
                  <a:gd name="connsiteY0" fmla="*/ 0 h 213360"/>
                  <a:gd name="connsiteX1" fmla="*/ 831856 w 831856"/>
                  <a:gd name="connsiteY1" fmla="*/ 0 h 213360"/>
                  <a:gd name="connsiteX2" fmla="*/ 831856 w 831856"/>
                  <a:gd name="connsiteY2" fmla="*/ 213360 h 213360"/>
                  <a:gd name="connsiteX3" fmla="*/ 6 w 831856"/>
                  <a:gd name="connsiteY3" fmla="*/ 213360 h 213360"/>
                  <a:gd name="connsiteX4" fmla="*/ 79376 w 831856"/>
                  <a:gd name="connsiteY4" fmla="*/ 97640 h 213360"/>
                  <a:gd name="connsiteX5" fmla="*/ 6 w 831856"/>
                  <a:gd name="connsiteY5" fmla="*/ 0 h 213360"/>
                  <a:gd name="connsiteX0" fmla="*/ 6 w 831856"/>
                  <a:gd name="connsiteY0" fmla="*/ 0 h 213360"/>
                  <a:gd name="connsiteX1" fmla="*/ 831856 w 831856"/>
                  <a:gd name="connsiteY1" fmla="*/ 0 h 213360"/>
                  <a:gd name="connsiteX2" fmla="*/ 831856 w 831856"/>
                  <a:gd name="connsiteY2" fmla="*/ 213360 h 213360"/>
                  <a:gd name="connsiteX3" fmla="*/ 6 w 831856"/>
                  <a:gd name="connsiteY3" fmla="*/ 213360 h 213360"/>
                  <a:gd name="connsiteX4" fmla="*/ 79376 w 831856"/>
                  <a:gd name="connsiteY4" fmla="*/ 97640 h 213360"/>
                  <a:gd name="connsiteX5" fmla="*/ 6 w 831856"/>
                  <a:gd name="connsiteY5" fmla="*/ 0 h 213360"/>
                  <a:gd name="connsiteX0" fmla="*/ 6 w 831856"/>
                  <a:gd name="connsiteY0" fmla="*/ 0 h 213360"/>
                  <a:gd name="connsiteX1" fmla="*/ 831856 w 831856"/>
                  <a:gd name="connsiteY1" fmla="*/ 0 h 213360"/>
                  <a:gd name="connsiteX2" fmla="*/ 831856 w 831856"/>
                  <a:gd name="connsiteY2" fmla="*/ 213360 h 213360"/>
                  <a:gd name="connsiteX3" fmla="*/ 6 w 831856"/>
                  <a:gd name="connsiteY3" fmla="*/ 213360 h 213360"/>
                  <a:gd name="connsiteX4" fmla="*/ 79376 w 831856"/>
                  <a:gd name="connsiteY4" fmla="*/ 97640 h 213360"/>
                  <a:gd name="connsiteX5" fmla="*/ 6 w 831856"/>
                  <a:gd name="connsiteY5" fmla="*/ 0 h 213360"/>
                  <a:gd name="connsiteX0" fmla="*/ 6 w 831856"/>
                  <a:gd name="connsiteY0" fmla="*/ 0 h 213360"/>
                  <a:gd name="connsiteX1" fmla="*/ 831856 w 831856"/>
                  <a:gd name="connsiteY1" fmla="*/ 0 h 213360"/>
                  <a:gd name="connsiteX2" fmla="*/ 763271 w 831856"/>
                  <a:gd name="connsiteY2" fmla="*/ 114785 h 213360"/>
                  <a:gd name="connsiteX3" fmla="*/ 831856 w 831856"/>
                  <a:gd name="connsiteY3" fmla="*/ 213360 h 213360"/>
                  <a:gd name="connsiteX4" fmla="*/ 6 w 831856"/>
                  <a:gd name="connsiteY4" fmla="*/ 213360 h 213360"/>
                  <a:gd name="connsiteX5" fmla="*/ 79376 w 831856"/>
                  <a:gd name="connsiteY5" fmla="*/ 97640 h 213360"/>
                  <a:gd name="connsiteX6" fmla="*/ 6 w 831856"/>
                  <a:gd name="connsiteY6" fmla="*/ 0 h 213360"/>
                  <a:gd name="connsiteX0" fmla="*/ 6 w 831856"/>
                  <a:gd name="connsiteY0" fmla="*/ 0 h 213360"/>
                  <a:gd name="connsiteX1" fmla="*/ 831856 w 831856"/>
                  <a:gd name="connsiteY1" fmla="*/ 0 h 213360"/>
                  <a:gd name="connsiteX2" fmla="*/ 763271 w 831856"/>
                  <a:gd name="connsiteY2" fmla="*/ 114785 h 213360"/>
                  <a:gd name="connsiteX3" fmla="*/ 831856 w 831856"/>
                  <a:gd name="connsiteY3" fmla="*/ 213360 h 213360"/>
                  <a:gd name="connsiteX4" fmla="*/ 6 w 831856"/>
                  <a:gd name="connsiteY4" fmla="*/ 213360 h 213360"/>
                  <a:gd name="connsiteX5" fmla="*/ 79376 w 831856"/>
                  <a:gd name="connsiteY5" fmla="*/ 97640 h 213360"/>
                  <a:gd name="connsiteX6" fmla="*/ 6 w 831856"/>
                  <a:gd name="connsiteY6" fmla="*/ 0 h 213360"/>
                  <a:gd name="connsiteX0" fmla="*/ 6 w 831856"/>
                  <a:gd name="connsiteY0" fmla="*/ 0 h 213360"/>
                  <a:gd name="connsiteX1" fmla="*/ 831856 w 831856"/>
                  <a:gd name="connsiteY1" fmla="*/ 0 h 213360"/>
                  <a:gd name="connsiteX2" fmla="*/ 763271 w 831856"/>
                  <a:gd name="connsiteY2" fmla="*/ 114785 h 213360"/>
                  <a:gd name="connsiteX3" fmla="*/ 831856 w 831856"/>
                  <a:gd name="connsiteY3" fmla="*/ 213360 h 213360"/>
                  <a:gd name="connsiteX4" fmla="*/ 6 w 831856"/>
                  <a:gd name="connsiteY4" fmla="*/ 213360 h 213360"/>
                  <a:gd name="connsiteX5" fmla="*/ 79376 w 831856"/>
                  <a:gd name="connsiteY5" fmla="*/ 97640 h 213360"/>
                  <a:gd name="connsiteX6" fmla="*/ 6 w 831856"/>
                  <a:gd name="connsiteY6" fmla="*/ 0 h 213360"/>
                  <a:gd name="connsiteX0" fmla="*/ 6 w 831856"/>
                  <a:gd name="connsiteY0" fmla="*/ 20188 h 233548"/>
                  <a:gd name="connsiteX1" fmla="*/ 400839 w 831856"/>
                  <a:gd name="connsiteY1" fmla="*/ 2 h 233548"/>
                  <a:gd name="connsiteX2" fmla="*/ 831856 w 831856"/>
                  <a:gd name="connsiteY2" fmla="*/ 20188 h 233548"/>
                  <a:gd name="connsiteX3" fmla="*/ 763271 w 831856"/>
                  <a:gd name="connsiteY3" fmla="*/ 134973 h 233548"/>
                  <a:gd name="connsiteX4" fmla="*/ 831856 w 831856"/>
                  <a:gd name="connsiteY4" fmla="*/ 233548 h 233548"/>
                  <a:gd name="connsiteX5" fmla="*/ 6 w 831856"/>
                  <a:gd name="connsiteY5" fmla="*/ 233548 h 233548"/>
                  <a:gd name="connsiteX6" fmla="*/ 79376 w 831856"/>
                  <a:gd name="connsiteY6" fmla="*/ 117828 h 233548"/>
                  <a:gd name="connsiteX7" fmla="*/ 6 w 831856"/>
                  <a:gd name="connsiteY7" fmla="*/ 20188 h 233548"/>
                  <a:gd name="connsiteX0" fmla="*/ 6 w 831856"/>
                  <a:gd name="connsiteY0" fmla="*/ 20188 h 233548"/>
                  <a:gd name="connsiteX1" fmla="*/ 400839 w 831856"/>
                  <a:gd name="connsiteY1" fmla="*/ 2 h 233548"/>
                  <a:gd name="connsiteX2" fmla="*/ 831856 w 831856"/>
                  <a:gd name="connsiteY2" fmla="*/ 20188 h 233548"/>
                  <a:gd name="connsiteX3" fmla="*/ 763271 w 831856"/>
                  <a:gd name="connsiteY3" fmla="*/ 134973 h 233548"/>
                  <a:gd name="connsiteX4" fmla="*/ 831856 w 831856"/>
                  <a:gd name="connsiteY4" fmla="*/ 233548 h 233548"/>
                  <a:gd name="connsiteX5" fmla="*/ 381998 w 831856"/>
                  <a:gd name="connsiteY5" fmla="*/ 214970 h 233548"/>
                  <a:gd name="connsiteX6" fmla="*/ 6 w 831856"/>
                  <a:gd name="connsiteY6" fmla="*/ 233548 h 233548"/>
                  <a:gd name="connsiteX7" fmla="*/ 79376 w 831856"/>
                  <a:gd name="connsiteY7" fmla="*/ 117828 h 233548"/>
                  <a:gd name="connsiteX8" fmla="*/ 6 w 831856"/>
                  <a:gd name="connsiteY8" fmla="*/ 20188 h 233548"/>
                  <a:gd name="connsiteX0" fmla="*/ 6 w 831856"/>
                  <a:gd name="connsiteY0" fmla="*/ 20188 h 233548"/>
                  <a:gd name="connsiteX1" fmla="*/ 400839 w 831856"/>
                  <a:gd name="connsiteY1" fmla="*/ 2 h 233548"/>
                  <a:gd name="connsiteX2" fmla="*/ 831856 w 831856"/>
                  <a:gd name="connsiteY2" fmla="*/ 1138 h 233548"/>
                  <a:gd name="connsiteX3" fmla="*/ 763271 w 831856"/>
                  <a:gd name="connsiteY3" fmla="*/ 134973 h 233548"/>
                  <a:gd name="connsiteX4" fmla="*/ 831856 w 831856"/>
                  <a:gd name="connsiteY4" fmla="*/ 233548 h 233548"/>
                  <a:gd name="connsiteX5" fmla="*/ 381998 w 831856"/>
                  <a:gd name="connsiteY5" fmla="*/ 214970 h 233548"/>
                  <a:gd name="connsiteX6" fmla="*/ 6 w 831856"/>
                  <a:gd name="connsiteY6" fmla="*/ 233548 h 233548"/>
                  <a:gd name="connsiteX7" fmla="*/ 79376 w 831856"/>
                  <a:gd name="connsiteY7" fmla="*/ 117828 h 233548"/>
                  <a:gd name="connsiteX8" fmla="*/ 6 w 831856"/>
                  <a:gd name="connsiteY8" fmla="*/ 20188 h 233548"/>
                  <a:gd name="connsiteX0" fmla="*/ 6 w 831856"/>
                  <a:gd name="connsiteY0" fmla="*/ 20188 h 233548"/>
                  <a:gd name="connsiteX1" fmla="*/ 400839 w 831856"/>
                  <a:gd name="connsiteY1" fmla="*/ 2 h 233548"/>
                  <a:gd name="connsiteX2" fmla="*/ 831856 w 831856"/>
                  <a:gd name="connsiteY2" fmla="*/ 1138 h 233548"/>
                  <a:gd name="connsiteX3" fmla="*/ 763271 w 831856"/>
                  <a:gd name="connsiteY3" fmla="*/ 134973 h 233548"/>
                  <a:gd name="connsiteX4" fmla="*/ 831856 w 831856"/>
                  <a:gd name="connsiteY4" fmla="*/ 206878 h 233548"/>
                  <a:gd name="connsiteX5" fmla="*/ 381998 w 831856"/>
                  <a:gd name="connsiteY5" fmla="*/ 214970 h 233548"/>
                  <a:gd name="connsiteX6" fmla="*/ 6 w 831856"/>
                  <a:gd name="connsiteY6" fmla="*/ 233548 h 233548"/>
                  <a:gd name="connsiteX7" fmla="*/ 79376 w 831856"/>
                  <a:gd name="connsiteY7" fmla="*/ 117828 h 233548"/>
                  <a:gd name="connsiteX8" fmla="*/ 6 w 831856"/>
                  <a:gd name="connsiteY8" fmla="*/ 20188 h 233548"/>
                  <a:gd name="connsiteX0" fmla="*/ 6 w 831856"/>
                  <a:gd name="connsiteY0" fmla="*/ 20188 h 233548"/>
                  <a:gd name="connsiteX1" fmla="*/ 400839 w 831856"/>
                  <a:gd name="connsiteY1" fmla="*/ 2 h 233548"/>
                  <a:gd name="connsiteX2" fmla="*/ 831856 w 831856"/>
                  <a:gd name="connsiteY2" fmla="*/ 1138 h 233548"/>
                  <a:gd name="connsiteX3" fmla="*/ 763271 w 831856"/>
                  <a:gd name="connsiteY3" fmla="*/ 134973 h 233548"/>
                  <a:gd name="connsiteX4" fmla="*/ 831856 w 831856"/>
                  <a:gd name="connsiteY4" fmla="*/ 206878 h 233548"/>
                  <a:gd name="connsiteX5" fmla="*/ 381998 w 831856"/>
                  <a:gd name="connsiteY5" fmla="*/ 214970 h 233548"/>
                  <a:gd name="connsiteX6" fmla="*/ 6 w 831856"/>
                  <a:gd name="connsiteY6" fmla="*/ 233548 h 233548"/>
                  <a:gd name="connsiteX7" fmla="*/ 79376 w 831856"/>
                  <a:gd name="connsiteY7" fmla="*/ 117828 h 233548"/>
                  <a:gd name="connsiteX8" fmla="*/ 6 w 831856"/>
                  <a:gd name="connsiteY8" fmla="*/ 20188 h 233548"/>
                  <a:gd name="connsiteX0" fmla="*/ 6 w 835666"/>
                  <a:gd name="connsiteY0" fmla="*/ 20188 h 233548"/>
                  <a:gd name="connsiteX1" fmla="*/ 400839 w 835666"/>
                  <a:gd name="connsiteY1" fmla="*/ 2 h 233548"/>
                  <a:gd name="connsiteX2" fmla="*/ 835666 w 835666"/>
                  <a:gd name="connsiteY2" fmla="*/ 29713 h 233548"/>
                  <a:gd name="connsiteX3" fmla="*/ 763271 w 835666"/>
                  <a:gd name="connsiteY3" fmla="*/ 134973 h 233548"/>
                  <a:gd name="connsiteX4" fmla="*/ 831856 w 835666"/>
                  <a:gd name="connsiteY4" fmla="*/ 206878 h 233548"/>
                  <a:gd name="connsiteX5" fmla="*/ 381998 w 835666"/>
                  <a:gd name="connsiteY5" fmla="*/ 214970 h 233548"/>
                  <a:gd name="connsiteX6" fmla="*/ 6 w 835666"/>
                  <a:gd name="connsiteY6" fmla="*/ 233548 h 233548"/>
                  <a:gd name="connsiteX7" fmla="*/ 79376 w 835666"/>
                  <a:gd name="connsiteY7" fmla="*/ 117828 h 233548"/>
                  <a:gd name="connsiteX8" fmla="*/ 6 w 835666"/>
                  <a:gd name="connsiteY8" fmla="*/ 20188 h 233548"/>
                  <a:gd name="connsiteX0" fmla="*/ 6 w 831856"/>
                  <a:gd name="connsiteY0" fmla="*/ 20188 h 233548"/>
                  <a:gd name="connsiteX1" fmla="*/ 400839 w 831856"/>
                  <a:gd name="connsiteY1" fmla="*/ 2 h 233548"/>
                  <a:gd name="connsiteX2" fmla="*/ 829951 w 831856"/>
                  <a:gd name="connsiteY2" fmla="*/ 16378 h 233548"/>
                  <a:gd name="connsiteX3" fmla="*/ 763271 w 831856"/>
                  <a:gd name="connsiteY3" fmla="*/ 134973 h 233548"/>
                  <a:gd name="connsiteX4" fmla="*/ 831856 w 831856"/>
                  <a:gd name="connsiteY4" fmla="*/ 206878 h 233548"/>
                  <a:gd name="connsiteX5" fmla="*/ 381998 w 831856"/>
                  <a:gd name="connsiteY5" fmla="*/ 214970 h 233548"/>
                  <a:gd name="connsiteX6" fmla="*/ 6 w 831856"/>
                  <a:gd name="connsiteY6" fmla="*/ 233548 h 233548"/>
                  <a:gd name="connsiteX7" fmla="*/ 79376 w 831856"/>
                  <a:gd name="connsiteY7" fmla="*/ 117828 h 233548"/>
                  <a:gd name="connsiteX8" fmla="*/ 6 w 831856"/>
                  <a:gd name="connsiteY8" fmla="*/ 20188 h 233548"/>
                  <a:gd name="connsiteX0" fmla="*/ 6 w 831856"/>
                  <a:gd name="connsiteY0" fmla="*/ 20188 h 233548"/>
                  <a:gd name="connsiteX1" fmla="*/ 400839 w 831856"/>
                  <a:gd name="connsiteY1" fmla="*/ 2 h 233548"/>
                  <a:gd name="connsiteX2" fmla="*/ 829951 w 831856"/>
                  <a:gd name="connsiteY2" fmla="*/ 16378 h 233548"/>
                  <a:gd name="connsiteX3" fmla="*/ 765176 w 831856"/>
                  <a:gd name="connsiteY3" fmla="*/ 115923 h 233548"/>
                  <a:gd name="connsiteX4" fmla="*/ 831856 w 831856"/>
                  <a:gd name="connsiteY4" fmla="*/ 206878 h 233548"/>
                  <a:gd name="connsiteX5" fmla="*/ 381998 w 831856"/>
                  <a:gd name="connsiteY5" fmla="*/ 214970 h 233548"/>
                  <a:gd name="connsiteX6" fmla="*/ 6 w 831856"/>
                  <a:gd name="connsiteY6" fmla="*/ 233548 h 233548"/>
                  <a:gd name="connsiteX7" fmla="*/ 79376 w 831856"/>
                  <a:gd name="connsiteY7" fmla="*/ 117828 h 233548"/>
                  <a:gd name="connsiteX8" fmla="*/ 6 w 831856"/>
                  <a:gd name="connsiteY8" fmla="*/ 20188 h 233548"/>
                  <a:gd name="connsiteX0" fmla="*/ 6 w 831856"/>
                  <a:gd name="connsiteY0" fmla="*/ 20188 h 235925"/>
                  <a:gd name="connsiteX1" fmla="*/ 400839 w 831856"/>
                  <a:gd name="connsiteY1" fmla="*/ 2 h 235925"/>
                  <a:gd name="connsiteX2" fmla="*/ 829951 w 831856"/>
                  <a:gd name="connsiteY2" fmla="*/ 16378 h 235925"/>
                  <a:gd name="connsiteX3" fmla="*/ 765176 w 831856"/>
                  <a:gd name="connsiteY3" fmla="*/ 115923 h 235925"/>
                  <a:gd name="connsiteX4" fmla="*/ 831856 w 831856"/>
                  <a:gd name="connsiteY4" fmla="*/ 206878 h 235925"/>
                  <a:gd name="connsiteX5" fmla="*/ 381998 w 831856"/>
                  <a:gd name="connsiteY5" fmla="*/ 214970 h 235925"/>
                  <a:gd name="connsiteX6" fmla="*/ 191498 w 831856"/>
                  <a:gd name="connsiteY6" fmla="*/ 235925 h 235925"/>
                  <a:gd name="connsiteX7" fmla="*/ 6 w 831856"/>
                  <a:gd name="connsiteY7" fmla="*/ 233548 h 235925"/>
                  <a:gd name="connsiteX8" fmla="*/ 79376 w 831856"/>
                  <a:gd name="connsiteY8" fmla="*/ 117828 h 235925"/>
                  <a:gd name="connsiteX9" fmla="*/ 6 w 831856"/>
                  <a:gd name="connsiteY9" fmla="*/ 20188 h 235925"/>
                  <a:gd name="connsiteX0" fmla="*/ 6 w 831856"/>
                  <a:gd name="connsiteY0" fmla="*/ 20196 h 235933"/>
                  <a:gd name="connsiteX1" fmla="*/ 168638 w 831856"/>
                  <a:gd name="connsiteY1" fmla="*/ 24425 h 235933"/>
                  <a:gd name="connsiteX2" fmla="*/ 400839 w 831856"/>
                  <a:gd name="connsiteY2" fmla="*/ 10 h 235933"/>
                  <a:gd name="connsiteX3" fmla="*/ 829951 w 831856"/>
                  <a:gd name="connsiteY3" fmla="*/ 16386 h 235933"/>
                  <a:gd name="connsiteX4" fmla="*/ 765176 w 831856"/>
                  <a:gd name="connsiteY4" fmla="*/ 115931 h 235933"/>
                  <a:gd name="connsiteX5" fmla="*/ 831856 w 831856"/>
                  <a:gd name="connsiteY5" fmla="*/ 206886 h 235933"/>
                  <a:gd name="connsiteX6" fmla="*/ 381998 w 831856"/>
                  <a:gd name="connsiteY6" fmla="*/ 214978 h 235933"/>
                  <a:gd name="connsiteX7" fmla="*/ 191498 w 831856"/>
                  <a:gd name="connsiteY7" fmla="*/ 235933 h 235933"/>
                  <a:gd name="connsiteX8" fmla="*/ 6 w 831856"/>
                  <a:gd name="connsiteY8" fmla="*/ 233556 h 235933"/>
                  <a:gd name="connsiteX9" fmla="*/ 79376 w 831856"/>
                  <a:gd name="connsiteY9" fmla="*/ 117836 h 235933"/>
                  <a:gd name="connsiteX10" fmla="*/ 6 w 831856"/>
                  <a:gd name="connsiteY10" fmla="*/ 20196 h 235933"/>
                  <a:gd name="connsiteX0" fmla="*/ 6 w 829951"/>
                  <a:gd name="connsiteY0" fmla="*/ 20196 h 235933"/>
                  <a:gd name="connsiteX1" fmla="*/ 168638 w 829951"/>
                  <a:gd name="connsiteY1" fmla="*/ 24425 h 235933"/>
                  <a:gd name="connsiteX2" fmla="*/ 400839 w 829951"/>
                  <a:gd name="connsiteY2" fmla="*/ 10 h 235933"/>
                  <a:gd name="connsiteX3" fmla="*/ 829951 w 829951"/>
                  <a:gd name="connsiteY3" fmla="*/ 16386 h 235933"/>
                  <a:gd name="connsiteX4" fmla="*/ 765176 w 829951"/>
                  <a:gd name="connsiteY4" fmla="*/ 115931 h 235933"/>
                  <a:gd name="connsiteX5" fmla="*/ 828046 w 829951"/>
                  <a:gd name="connsiteY5" fmla="*/ 224031 h 235933"/>
                  <a:gd name="connsiteX6" fmla="*/ 381998 w 829951"/>
                  <a:gd name="connsiteY6" fmla="*/ 214978 h 235933"/>
                  <a:gd name="connsiteX7" fmla="*/ 191498 w 829951"/>
                  <a:gd name="connsiteY7" fmla="*/ 235933 h 235933"/>
                  <a:gd name="connsiteX8" fmla="*/ 6 w 829951"/>
                  <a:gd name="connsiteY8" fmla="*/ 233556 h 235933"/>
                  <a:gd name="connsiteX9" fmla="*/ 79376 w 829951"/>
                  <a:gd name="connsiteY9" fmla="*/ 117836 h 235933"/>
                  <a:gd name="connsiteX10" fmla="*/ 6 w 829951"/>
                  <a:gd name="connsiteY10" fmla="*/ 20196 h 235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9951" h="235933">
                    <a:moveTo>
                      <a:pt x="6" y="20196"/>
                    </a:moveTo>
                    <a:cubicBezTo>
                      <a:pt x="14248" y="2723"/>
                      <a:pt x="101833" y="27789"/>
                      <a:pt x="168638" y="24425"/>
                    </a:cubicBezTo>
                    <a:cubicBezTo>
                      <a:pt x="235443" y="21061"/>
                      <a:pt x="289985" y="-555"/>
                      <a:pt x="400839" y="10"/>
                    </a:cubicBezTo>
                    <a:lnTo>
                      <a:pt x="829951" y="16386"/>
                    </a:lnTo>
                    <a:cubicBezTo>
                      <a:pt x="829314" y="51473"/>
                      <a:pt x="773433" y="86559"/>
                      <a:pt x="765176" y="115931"/>
                    </a:cubicBezTo>
                    <a:cubicBezTo>
                      <a:pt x="768988" y="122119"/>
                      <a:pt x="805184" y="191173"/>
                      <a:pt x="828046" y="224031"/>
                    </a:cubicBezTo>
                    <a:cubicBezTo>
                      <a:pt x="677458" y="200693"/>
                      <a:pt x="530681" y="215456"/>
                      <a:pt x="381998" y="214978"/>
                    </a:cubicBezTo>
                    <a:cubicBezTo>
                      <a:pt x="319133" y="216883"/>
                      <a:pt x="254363" y="234028"/>
                      <a:pt x="191498" y="235933"/>
                    </a:cubicBezTo>
                    <a:lnTo>
                      <a:pt x="6" y="233556"/>
                    </a:lnTo>
                    <a:cubicBezTo>
                      <a:pt x="-842" y="196253"/>
                      <a:pt x="76414" y="126564"/>
                      <a:pt x="79376" y="117836"/>
                    </a:cubicBezTo>
                    <a:cubicBezTo>
                      <a:pt x="68159" y="113864"/>
                      <a:pt x="26463" y="52743"/>
                      <a:pt x="6" y="20196"/>
                    </a:cubicBezTo>
                    <a:close/>
                  </a:path>
                </a:pathLst>
              </a:custGeom>
              <a:solidFill>
                <a:srgbClr val="670F35"/>
              </a:solidFill>
              <a:ln>
                <a:solidFill>
                  <a:srgbClr val="670F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3035"/>
              </a:p>
            </p:txBody>
          </p:sp>
          <p:sp>
            <p:nvSpPr>
              <p:cNvPr id="1694" name="ZoneTexte 1693">
                <a:extLst>
                  <a:ext uri="{FF2B5EF4-FFF2-40B4-BE49-F238E27FC236}">
                    <a16:creationId xmlns:a16="http://schemas.microsoft.com/office/drawing/2014/main" id="{9F0FBD12-EBB8-E031-1859-62FE482CCD99}"/>
                  </a:ext>
                </a:extLst>
              </p:cNvPr>
              <p:cNvSpPr txBox="1"/>
              <p:nvPr/>
            </p:nvSpPr>
            <p:spPr>
              <a:xfrm rot="21328870">
                <a:off x="940044" y="18184732"/>
                <a:ext cx="1009582" cy="247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49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Zappy</a:t>
                </a:r>
                <a:endParaRPr lang="en-US" sz="775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endParaRPr>
              </a:p>
            </p:txBody>
          </p:sp>
          <p:sp>
            <p:nvSpPr>
              <p:cNvPr id="1720" name="ZoneTexte 1719">
                <a:extLst>
                  <a:ext uri="{FF2B5EF4-FFF2-40B4-BE49-F238E27FC236}">
                    <a16:creationId xmlns:a16="http://schemas.microsoft.com/office/drawing/2014/main" id="{72FB183C-FEFB-BAD0-C180-47C46D2664D5}"/>
                  </a:ext>
                </a:extLst>
              </p:cNvPr>
              <p:cNvSpPr txBox="1"/>
              <p:nvPr/>
            </p:nvSpPr>
            <p:spPr>
              <a:xfrm>
                <a:off x="299720" y="19810036"/>
                <a:ext cx="972856" cy="30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33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3 in one project: GUI • Server • AI</a:t>
                </a:r>
                <a:endParaRPr lang="en-US" sz="129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endParaRPr>
              </a:p>
            </p:txBody>
          </p:sp>
          <p:sp>
            <p:nvSpPr>
              <p:cNvPr id="1721" name="ZoneTexte 1720">
                <a:extLst>
                  <a:ext uri="{FF2B5EF4-FFF2-40B4-BE49-F238E27FC236}">
                    <a16:creationId xmlns:a16="http://schemas.microsoft.com/office/drawing/2014/main" id="{0081B482-E53B-0036-D6FD-70CFE8846B31}"/>
                  </a:ext>
                </a:extLst>
              </p:cNvPr>
              <p:cNvSpPr txBox="1"/>
              <p:nvPr/>
            </p:nvSpPr>
            <p:spPr>
              <a:xfrm>
                <a:off x="1444835" y="19578896"/>
                <a:ext cx="972856" cy="365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4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Several AI teams spawn on a map and must find the resources they need to evolve</a:t>
                </a:r>
              </a:p>
            </p:txBody>
          </p:sp>
          <p:sp>
            <p:nvSpPr>
              <p:cNvPr id="1722" name="ZoneTexte 1721">
                <a:extLst>
                  <a:ext uri="{FF2B5EF4-FFF2-40B4-BE49-F238E27FC236}">
                    <a16:creationId xmlns:a16="http://schemas.microsoft.com/office/drawing/2014/main" id="{8839D9E1-84AB-4D4B-DEC5-64FC5ED1933C}"/>
                  </a:ext>
                </a:extLst>
              </p:cNvPr>
              <p:cNvSpPr txBox="1"/>
              <p:nvPr/>
            </p:nvSpPr>
            <p:spPr>
              <a:xfrm>
                <a:off x="1444835" y="21041164"/>
                <a:ext cx="972856" cy="29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4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Made in C (server part), C++ with </a:t>
                </a:r>
                <a:r>
                  <a:rPr lang="en-US" sz="645" dirty="0" err="1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raylib</a:t>
                </a:r>
                <a:r>
                  <a:rPr lang="en-US" sz="645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 (GUI part) and Python (AI part)</a:t>
                </a: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91D748A-FA86-3D64-3CFA-18C0721C9674}"/>
                  </a:ext>
                </a:extLst>
              </p:cNvPr>
              <p:cNvSpPr txBox="1"/>
              <p:nvPr/>
            </p:nvSpPr>
            <p:spPr>
              <a:xfrm>
                <a:off x="418442" y="21026707"/>
                <a:ext cx="754462" cy="30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33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See the game</a:t>
                </a:r>
              </a:p>
            </p:txBody>
          </p:sp>
        </p:grpSp>
        <p:pic>
          <p:nvPicPr>
            <p:cNvPr id="1524" name="Image 1523" descr="Une image contenant motif, carré, conception, pixel&#10;&#10;Description générée automatiquement">
              <a:hlinkClick r:id="rId37"/>
              <a:extLst>
                <a:ext uri="{FF2B5EF4-FFF2-40B4-BE49-F238E27FC236}">
                  <a16:creationId xmlns:a16="http://schemas.microsoft.com/office/drawing/2014/main" id="{88194F7B-D8AD-2C19-545E-81AD3116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14" y="20544550"/>
              <a:ext cx="626365" cy="626365"/>
            </a:xfrm>
            <a:prstGeom prst="rect">
              <a:avLst/>
            </a:prstGeom>
          </p:spPr>
        </p:pic>
      </p:grpSp>
      <p:grpSp>
        <p:nvGrpSpPr>
          <p:cNvPr id="1579" name="### RPG">
            <a:extLst>
              <a:ext uri="{FF2B5EF4-FFF2-40B4-BE49-F238E27FC236}">
                <a16:creationId xmlns:a16="http://schemas.microsoft.com/office/drawing/2014/main" id="{49F6BE4D-1D4E-783C-5DCB-D68A4CD66F77}"/>
              </a:ext>
            </a:extLst>
          </p:cNvPr>
          <p:cNvGrpSpPr/>
          <p:nvPr/>
        </p:nvGrpSpPr>
        <p:grpSpPr>
          <a:xfrm>
            <a:off x="-226594" y="17621218"/>
            <a:ext cx="5031338" cy="6393243"/>
            <a:chOff x="-428945" y="13232393"/>
            <a:chExt cx="3897482" cy="4952470"/>
          </a:xfrm>
        </p:grpSpPr>
        <p:grpSp>
          <p:nvGrpSpPr>
            <p:cNvPr id="1498" name="### RPG">
              <a:extLst>
                <a:ext uri="{FF2B5EF4-FFF2-40B4-BE49-F238E27FC236}">
                  <a16:creationId xmlns:a16="http://schemas.microsoft.com/office/drawing/2014/main" id="{26CDD5AD-5935-8B7A-76F0-02F9BC27D8AA}"/>
                </a:ext>
              </a:extLst>
            </p:cNvPr>
            <p:cNvGrpSpPr/>
            <p:nvPr/>
          </p:nvGrpSpPr>
          <p:grpSpPr>
            <a:xfrm>
              <a:off x="-428945" y="13857982"/>
              <a:ext cx="3897482" cy="4326881"/>
              <a:chOff x="-428945" y="13857982"/>
              <a:chExt cx="3897482" cy="4326881"/>
            </a:xfrm>
          </p:grpSpPr>
          <p:grpSp>
            <p:nvGrpSpPr>
              <p:cNvPr id="1820" name="#### RPG">
                <a:extLst>
                  <a:ext uri="{FF2B5EF4-FFF2-40B4-BE49-F238E27FC236}">
                    <a16:creationId xmlns:a16="http://schemas.microsoft.com/office/drawing/2014/main" id="{6881C796-B785-9A4A-3C57-0744AB7A45B4}"/>
                  </a:ext>
                </a:extLst>
              </p:cNvPr>
              <p:cNvGrpSpPr/>
              <p:nvPr/>
            </p:nvGrpSpPr>
            <p:grpSpPr>
              <a:xfrm>
                <a:off x="-428945" y="13857982"/>
                <a:ext cx="3897482" cy="4326881"/>
                <a:chOff x="-428945" y="13857982"/>
                <a:chExt cx="3897482" cy="4326881"/>
              </a:xfrm>
            </p:grpSpPr>
            <p:sp>
              <p:nvSpPr>
                <p:cNvPr id="1654" name="Vague 1653">
                  <a:extLst>
                    <a:ext uri="{FF2B5EF4-FFF2-40B4-BE49-F238E27FC236}">
                      <a16:creationId xmlns:a16="http://schemas.microsoft.com/office/drawing/2014/main" id="{7BED900F-1F4E-EBEA-7906-26D56FC3D9D7}"/>
                    </a:ext>
                  </a:extLst>
                </p:cNvPr>
                <p:cNvSpPr/>
                <p:nvPr/>
              </p:nvSpPr>
              <p:spPr>
                <a:xfrm rot="21055945" flipH="1">
                  <a:off x="-428945" y="17396085"/>
                  <a:ext cx="3887224" cy="788778"/>
                </a:xfrm>
                <a:prstGeom prst="wave">
                  <a:avLst>
                    <a:gd name="adj1" fmla="val 8530"/>
                    <a:gd name="adj2" fmla="val -258"/>
                  </a:avLst>
                </a:prstGeom>
                <a:solidFill>
                  <a:srgbClr val="31121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 dirty="0"/>
                </a:p>
              </p:txBody>
            </p:sp>
            <p:grpSp>
              <p:nvGrpSpPr>
                <p:cNvPr id="1588" name="Groupe 1587">
                  <a:extLst>
                    <a:ext uri="{FF2B5EF4-FFF2-40B4-BE49-F238E27FC236}">
                      <a16:creationId xmlns:a16="http://schemas.microsoft.com/office/drawing/2014/main" id="{A65830B3-FD2E-BEA0-68AD-D4969DE75C90}"/>
                    </a:ext>
                  </a:extLst>
                </p:cNvPr>
                <p:cNvGrpSpPr/>
                <p:nvPr/>
              </p:nvGrpSpPr>
              <p:grpSpPr>
                <a:xfrm rot="1462919">
                  <a:off x="1556621" y="13857982"/>
                  <a:ext cx="1787743" cy="1711020"/>
                  <a:chOff x="277046" y="14039714"/>
                  <a:chExt cx="1787743" cy="1711020"/>
                </a:xfrm>
              </p:grpSpPr>
              <p:sp>
                <p:nvSpPr>
                  <p:cNvPr id="1580" name="Trapèze 1579">
                    <a:extLst>
                      <a:ext uri="{FF2B5EF4-FFF2-40B4-BE49-F238E27FC236}">
                        <a16:creationId xmlns:a16="http://schemas.microsoft.com/office/drawing/2014/main" id="{6A6E708E-0DDF-B17F-5AE3-D7693C178872}"/>
                      </a:ext>
                    </a:extLst>
                  </p:cNvPr>
                  <p:cNvSpPr/>
                  <p:nvPr/>
                </p:nvSpPr>
                <p:spPr>
                  <a:xfrm rot="20586035">
                    <a:off x="277046" y="14318174"/>
                    <a:ext cx="873147" cy="1432560"/>
                  </a:xfrm>
                  <a:prstGeom prst="trapezoid">
                    <a:avLst>
                      <a:gd name="adj" fmla="val 45047"/>
                    </a:avLst>
                  </a:prstGeom>
                  <a:gradFill>
                    <a:gsLst>
                      <a:gs pos="9000">
                        <a:srgbClr val="FFBC03">
                          <a:alpha val="70000"/>
                        </a:srgbClr>
                      </a:gs>
                      <a:gs pos="37000">
                        <a:srgbClr val="FFBC03">
                          <a:alpha val="20000"/>
                        </a:srgbClr>
                      </a:gs>
                      <a:gs pos="68000">
                        <a:srgbClr val="FFBC03">
                          <a:alpha val="0"/>
                        </a:srgbClr>
                      </a:gs>
                      <a:gs pos="0">
                        <a:srgbClr val="FFBC03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581" name="Trapèze 1580">
                    <a:extLst>
                      <a:ext uri="{FF2B5EF4-FFF2-40B4-BE49-F238E27FC236}">
                        <a16:creationId xmlns:a16="http://schemas.microsoft.com/office/drawing/2014/main" id="{EE493EF3-44C5-442F-D976-EBE0ABC78AD0}"/>
                      </a:ext>
                    </a:extLst>
                  </p:cNvPr>
                  <p:cNvSpPr/>
                  <p:nvPr/>
                </p:nvSpPr>
                <p:spPr>
                  <a:xfrm rot="18841033">
                    <a:off x="911935" y="13921911"/>
                    <a:ext cx="873147" cy="1432560"/>
                  </a:xfrm>
                  <a:prstGeom prst="trapezoid">
                    <a:avLst>
                      <a:gd name="adj" fmla="val 45047"/>
                    </a:avLst>
                  </a:prstGeom>
                  <a:gradFill>
                    <a:gsLst>
                      <a:gs pos="9000">
                        <a:srgbClr val="FFBC03">
                          <a:alpha val="70000"/>
                        </a:srgbClr>
                      </a:gs>
                      <a:gs pos="37000">
                        <a:srgbClr val="FFBC03">
                          <a:alpha val="20000"/>
                        </a:srgbClr>
                      </a:gs>
                      <a:gs pos="67000">
                        <a:srgbClr val="FFBC03">
                          <a:alpha val="0"/>
                        </a:srgbClr>
                      </a:gs>
                      <a:gs pos="0">
                        <a:srgbClr val="FFBC03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583" name="Rectangle : coins arrondis 1582">
                    <a:extLst>
                      <a:ext uri="{FF2B5EF4-FFF2-40B4-BE49-F238E27FC236}">
                        <a16:creationId xmlns:a16="http://schemas.microsoft.com/office/drawing/2014/main" id="{4743C462-323F-34DB-FE71-E6C8A5A221A7}"/>
                      </a:ext>
                    </a:extLst>
                  </p:cNvPr>
                  <p:cNvSpPr/>
                  <p:nvPr/>
                </p:nvSpPr>
                <p:spPr>
                  <a:xfrm rot="20000214">
                    <a:off x="885179" y="14039714"/>
                    <a:ext cx="50678" cy="1373392"/>
                  </a:xfrm>
                  <a:prstGeom prst="roundRect">
                    <a:avLst/>
                  </a:prstGeom>
                  <a:solidFill>
                    <a:srgbClr val="31121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584" name="Rectangle : coins arrondis 1583">
                    <a:extLst>
                      <a:ext uri="{FF2B5EF4-FFF2-40B4-BE49-F238E27FC236}">
                        <a16:creationId xmlns:a16="http://schemas.microsoft.com/office/drawing/2014/main" id="{45766311-72F2-6CBF-6E6F-1775EA41AF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549" y="14028438"/>
                    <a:ext cx="93735" cy="237699"/>
                  </a:xfrm>
                  <a:prstGeom prst="roundRect">
                    <a:avLst/>
                  </a:prstGeom>
                  <a:solidFill>
                    <a:srgbClr val="31121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585" name="Rectangle : coins arrondis 1584">
                    <a:extLst>
                      <a:ext uri="{FF2B5EF4-FFF2-40B4-BE49-F238E27FC236}">
                        <a16:creationId xmlns:a16="http://schemas.microsoft.com/office/drawing/2014/main" id="{147AF7A4-54CC-DC51-7AE1-7998D855CC20}"/>
                      </a:ext>
                    </a:extLst>
                  </p:cNvPr>
                  <p:cNvSpPr/>
                  <p:nvPr/>
                </p:nvSpPr>
                <p:spPr>
                  <a:xfrm rot="1553252">
                    <a:off x="532854" y="14110472"/>
                    <a:ext cx="93735" cy="237699"/>
                  </a:xfrm>
                  <a:prstGeom prst="roundRect">
                    <a:avLst/>
                  </a:prstGeom>
                  <a:solidFill>
                    <a:srgbClr val="31121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586" name="Rectangle : coins arrondis 1585">
                    <a:extLst>
                      <a:ext uri="{FF2B5EF4-FFF2-40B4-BE49-F238E27FC236}">
                        <a16:creationId xmlns:a16="http://schemas.microsoft.com/office/drawing/2014/main" id="{A9907C29-3953-993C-E536-815128D4CD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70900" y="14050518"/>
                    <a:ext cx="158793" cy="193537"/>
                  </a:xfrm>
                  <a:prstGeom prst="roundRect">
                    <a:avLst/>
                  </a:prstGeom>
                  <a:solidFill>
                    <a:srgbClr val="31121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587" name="Rectangle : coins arrondis 1586">
                    <a:extLst>
                      <a:ext uri="{FF2B5EF4-FFF2-40B4-BE49-F238E27FC236}">
                        <a16:creationId xmlns:a16="http://schemas.microsoft.com/office/drawing/2014/main" id="{8507F9D7-47EB-A972-E72B-5AB650CEB0DE}"/>
                      </a:ext>
                    </a:extLst>
                  </p:cNvPr>
                  <p:cNvSpPr/>
                  <p:nvPr/>
                </p:nvSpPr>
                <p:spPr>
                  <a:xfrm rot="6967174">
                    <a:off x="429311" y="14283832"/>
                    <a:ext cx="158793" cy="193537"/>
                  </a:xfrm>
                  <a:prstGeom prst="roundRect">
                    <a:avLst/>
                  </a:prstGeom>
                  <a:solidFill>
                    <a:srgbClr val="31121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</p:grpSp>
            <p:grpSp>
              <p:nvGrpSpPr>
                <p:cNvPr id="1649" name="Groupe 1648">
                  <a:extLst>
                    <a:ext uri="{FF2B5EF4-FFF2-40B4-BE49-F238E27FC236}">
                      <a16:creationId xmlns:a16="http://schemas.microsoft.com/office/drawing/2014/main" id="{8F7787C5-39BD-A5FC-6B8D-D271D6764F99}"/>
                    </a:ext>
                  </a:extLst>
                </p:cNvPr>
                <p:cNvGrpSpPr/>
                <p:nvPr/>
              </p:nvGrpSpPr>
              <p:grpSpPr>
                <a:xfrm>
                  <a:off x="-418687" y="14899184"/>
                  <a:ext cx="3887224" cy="1704485"/>
                  <a:chOff x="-418687" y="14899184"/>
                  <a:chExt cx="3887224" cy="1704485"/>
                </a:xfrm>
              </p:grpSpPr>
              <p:grpSp>
                <p:nvGrpSpPr>
                  <p:cNvPr id="1577" name="Groupe 1576">
                    <a:extLst>
                      <a:ext uri="{FF2B5EF4-FFF2-40B4-BE49-F238E27FC236}">
                        <a16:creationId xmlns:a16="http://schemas.microsoft.com/office/drawing/2014/main" id="{35FDABEB-BE76-12E2-3F3B-C35657C008A4}"/>
                      </a:ext>
                    </a:extLst>
                  </p:cNvPr>
                  <p:cNvGrpSpPr/>
                  <p:nvPr/>
                </p:nvGrpSpPr>
                <p:grpSpPr>
                  <a:xfrm rot="624627">
                    <a:off x="-418687" y="14899184"/>
                    <a:ext cx="3887224" cy="1704485"/>
                    <a:chOff x="-496837" y="14403106"/>
                    <a:chExt cx="3887224" cy="1704485"/>
                  </a:xfrm>
                </p:grpSpPr>
                <p:sp>
                  <p:nvSpPr>
                    <p:cNvPr id="1573" name="Vague 1572">
                      <a:extLst>
                        <a:ext uri="{FF2B5EF4-FFF2-40B4-BE49-F238E27FC236}">
                          <a16:creationId xmlns:a16="http://schemas.microsoft.com/office/drawing/2014/main" id="{35B62414-33F1-EE47-9233-745E75EBA47F}"/>
                        </a:ext>
                      </a:extLst>
                    </p:cNvPr>
                    <p:cNvSpPr/>
                    <p:nvPr/>
                  </p:nvSpPr>
                  <p:spPr>
                    <a:xfrm rot="20431318" flipH="1">
                      <a:off x="-496837" y="14403106"/>
                      <a:ext cx="3887224" cy="1704485"/>
                    </a:xfrm>
                    <a:prstGeom prst="wave">
                      <a:avLst>
                        <a:gd name="adj1" fmla="val 10996"/>
                        <a:gd name="adj2" fmla="val -258"/>
                      </a:avLst>
                    </a:prstGeom>
                    <a:solidFill>
                      <a:srgbClr val="31121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3035" dirty="0"/>
                    </a:p>
                  </p:txBody>
                </p:sp>
                <p:sp>
                  <p:nvSpPr>
                    <p:cNvPr id="1576" name="Forme libre : forme 1575">
                      <a:extLst>
                        <a:ext uri="{FF2B5EF4-FFF2-40B4-BE49-F238E27FC236}">
                          <a16:creationId xmlns:a16="http://schemas.microsoft.com/office/drawing/2014/main" id="{09266A61-B98B-7C9D-4A74-561988A50FC9}"/>
                        </a:ext>
                      </a:extLst>
                    </p:cNvPr>
                    <p:cNvSpPr/>
                    <p:nvPr/>
                  </p:nvSpPr>
                  <p:spPr>
                    <a:xfrm rot="20421487">
                      <a:off x="-123380" y="15156532"/>
                      <a:ext cx="2839617" cy="346897"/>
                    </a:xfrm>
                    <a:custGeom>
                      <a:avLst/>
                      <a:gdLst>
                        <a:gd name="connsiteX0" fmla="*/ 2720340 w 2720340"/>
                        <a:gd name="connsiteY0" fmla="*/ 0 h 1584960"/>
                        <a:gd name="connsiteX1" fmla="*/ 1851660 w 2720340"/>
                        <a:gd name="connsiteY1" fmla="*/ 297180 h 1584960"/>
                        <a:gd name="connsiteX2" fmla="*/ 1242060 w 2720340"/>
                        <a:gd name="connsiteY2" fmla="*/ 929640 h 1584960"/>
                        <a:gd name="connsiteX3" fmla="*/ 609600 w 2720340"/>
                        <a:gd name="connsiteY3" fmla="*/ 1463040 h 1584960"/>
                        <a:gd name="connsiteX4" fmla="*/ 0 w 2720340"/>
                        <a:gd name="connsiteY4" fmla="*/ 1584960 h 1584960"/>
                        <a:gd name="connsiteX0" fmla="*/ 2720340 w 2720340"/>
                        <a:gd name="connsiteY0" fmla="*/ 1727 h 1586687"/>
                        <a:gd name="connsiteX1" fmla="*/ 1851660 w 2720340"/>
                        <a:gd name="connsiteY1" fmla="*/ 298907 h 1586687"/>
                        <a:gd name="connsiteX2" fmla="*/ 1242060 w 2720340"/>
                        <a:gd name="connsiteY2" fmla="*/ 931367 h 1586687"/>
                        <a:gd name="connsiteX3" fmla="*/ 609600 w 2720340"/>
                        <a:gd name="connsiteY3" fmla="*/ 1464767 h 1586687"/>
                        <a:gd name="connsiteX4" fmla="*/ 0 w 2720340"/>
                        <a:gd name="connsiteY4" fmla="*/ 1586687 h 1586687"/>
                        <a:gd name="connsiteX0" fmla="*/ 2720340 w 2720340"/>
                        <a:gd name="connsiteY0" fmla="*/ 2144 h 1587104"/>
                        <a:gd name="connsiteX1" fmla="*/ 1851660 w 2720340"/>
                        <a:gd name="connsiteY1" fmla="*/ 299324 h 1587104"/>
                        <a:gd name="connsiteX2" fmla="*/ 1242060 w 2720340"/>
                        <a:gd name="connsiteY2" fmla="*/ 931784 h 1587104"/>
                        <a:gd name="connsiteX3" fmla="*/ 609600 w 2720340"/>
                        <a:gd name="connsiteY3" fmla="*/ 1465184 h 1587104"/>
                        <a:gd name="connsiteX4" fmla="*/ 0 w 2720340"/>
                        <a:gd name="connsiteY4" fmla="*/ 1587104 h 1587104"/>
                        <a:gd name="connsiteX0" fmla="*/ 2720340 w 2720340"/>
                        <a:gd name="connsiteY0" fmla="*/ 1776 h 1586736"/>
                        <a:gd name="connsiteX1" fmla="*/ 1851660 w 2720340"/>
                        <a:gd name="connsiteY1" fmla="*/ 298956 h 1586736"/>
                        <a:gd name="connsiteX2" fmla="*/ 1254252 w 2720340"/>
                        <a:gd name="connsiteY2" fmla="*/ 961896 h 1586736"/>
                        <a:gd name="connsiteX3" fmla="*/ 609600 w 2720340"/>
                        <a:gd name="connsiteY3" fmla="*/ 1464816 h 1586736"/>
                        <a:gd name="connsiteX4" fmla="*/ 0 w 2720340"/>
                        <a:gd name="connsiteY4" fmla="*/ 1586736 h 1586736"/>
                        <a:gd name="connsiteX0" fmla="*/ 2720340 w 2720340"/>
                        <a:gd name="connsiteY0" fmla="*/ 0 h 1584960"/>
                        <a:gd name="connsiteX1" fmla="*/ 1851660 w 2720340"/>
                        <a:gd name="connsiteY1" fmla="*/ 297180 h 1584960"/>
                        <a:gd name="connsiteX2" fmla="*/ 1254252 w 2720340"/>
                        <a:gd name="connsiteY2" fmla="*/ 960120 h 1584960"/>
                        <a:gd name="connsiteX3" fmla="*/ 609600 w 2720340"/>
                        <a:gd name="connsiteY3" fmla="*/ 1463040 h 1584960"/>
                        <a:gd name="connsiteX4" fmla="*/ 0 w 2720340"/>
                        <a:gd name="connsiteY4" fmla="*/ 1584960 h 1584960"/>
                        <a:gd name="connsiteX0" fmla="*/ 2720340 w 2720340"/>
                        <a:gd name="connsiteY0" fmla="*/ 0 h 1584960"/>
                        <a:gd name="connsiteX1" fmla="*/ 1851660 w 2720340"/>
                        <a:gd name="connsiteY1" fmla="*/ 297180 h 1584960"/>
                        <a:gd name="connsiteX2" fmla="*/ 1254252 w 2720340"/>
                        <a:gd name="connsiteY2" fmla="*/ 960120 h 1584960"/>
                        <a:gd name="connsiteX3" fmla="*/ 609600 w 2720340"/>
                        <a:gd name="connsiteY3" fmla="*/ 1463040 h 1584960"/>
                        <a:gd name="connsiteX4" fmla="*/ 0 w 2720340"/>
                        <a:gd name="connsiteY4" fmla="*/ 1584960 h 1584960"/>
                        <a:gd name="connsiteX0" fmla="*/ 2720340 w 2720340"/>
                        <a:gd name="connsiteY0" fmla="*/ 0 h 1584960"/>
                        <a:gd name="connsiteX1" fmla="*/ 1851660 w 2720340"/>
                        <a:gd name="connsiteY1" fmla="*/ 297180 h 1584960"/>
                        <a:gd name="connsiteX2" fmla="*/ 1254252 w 2720340"/>
                        <a:gd name="connsiteY2" fmla="*/ 960120 h 1584960"/>
                        <a:gd name="connsiteX3" fmla="*/ 609600 w 2720340"/>
                        <a:gd name="connsiteY3" fmla="*/ 1463040 h 1584960"/>
                        <a:gd name="connsiteX4" fmla="*/ 0 w 2720340"/>
                        <a:gd name="connsiteY4" fmla="*/ 1584960 h 1584960"/>
                        <a:gd name="connsiteX0" fmla="*/ 2716017 w 2716017"/>
                        <a:gd name="connsiteY0" fmla="*/ -2 h 1772953"/>
                        <a:gd name="connsiteX1" fmla="*/ 1851660 w 2716017"/>
                        <a:gd name="connsiteY1" fmla="*/ 485173 h 1772953"/>
                        <a:gd name="connsiteX2" fmla="*/ 1254252 w 2716017"/>
                        <a:gd name="connsiteY2" fmla="*/ 1148113 h 1772953"/>
                        <a:gd name="connsiteX3" fmla="*/ 609600 w 2716017"/>
                        <a:gd name="connsiteY3" fmla="*/ 1651033 h 1772953"/>
                        <a:gd name="connsiteX4" fmla="*/ 0 w 2716017"/>
                        <a:gd name="connsiteY4" fmla="*/ 1772953 h 1772953"/>
                        <a:gd name="connsiteX0" fmla="*/ 2803703 w 2803703"/>
                        <a:gd name="connsiteY0" fmla="*/ -2 h 1779033"/>
                        <a:gd name="connsiteX1" fmla="*/ 1939346 w 2803703"/>
                        <a:gd name="connsiteY1" fmla="*/ 485173 h 1779033"/>
                        <a:gd name="connsiteX2" fmla="*/ 1341938 w 2803703"/>
                        <a:gd name="connsiteY2" fmla="*/ 1148113 h 1779033"/>
                        <a:gd name="connsiteX3" fmla="*/ 697286 w 2803703"/>
                        <a:gd name="connsiteY3" fmla="*/ 1651033 h 1779033"/>
                        <a:gd name="connsiteX4" fmla="*/ 0 w 2803703"/>
                        <a:gd name="connsiteY4" fmla="*/ 1779035 h 1779033"/>
                        <a:gd name="connsiteX0" fmla="*/ 2839617 w 2839617"/>
                        <a:gd name="connsiteY0" fmla="*/ 1 h 1775501"/>
                        <a:gd name="connsiteX1" fmla="*/ 1939346 w 2839617"/>
                        <a:gd name="connsiteY1" fmla="*/ 481641 h 1775501"/>
                        <a:gd name="connsiteX2" fmla="*/ 1341938 w 2839617"/>
                        <a:gd name="connsiteY2" fmla="*/ 1144581 h 1775501"/>
                        <a:gd name="connsiteX3" fmla="*/ 697286 w 2839617"/>
                        <a:gd name="connsiteY3" fmla="*/ 1647501 h 1775501"/>
                        <a:gd name="connsiteX4" fmla="*/ 0 w 2839617"/>
                        <a:gd name="connsiteY4" fmla="*/ 1775503 h 1775501"/>
                        <a:gd name="connsiteX0" fmla="*/ 2839617 w 2839617"/>
                        <a:gd name="connsiteY0" fmla="*/ 1 h 1775501"/>
                        <a:gd name="connsiteX1" fmla="*/ 1939346 w 2839617"/>
                        <a:gd name="connsiteY1" fmla="*/ 481641 h 1775501"/>
                        <a:gd name="connsiteX2" fmla="*/ 1401169 w 2839617"/>
                        <a:gd name="connsiteY2" fmla="*/ 1062142 h 1775501"/>
                        <a:gd name="connsiteX3" fmla="*/ 697286 w 2839617"/>
                        <a:gd name="connsiteY3" fmla="*/ 1647501 h 1775501"/>
                        <a:gd name="connsiteX4" fmla="*/ 0 w 2839617"/>
                        <a:gd name="connsiteY4" fmla="*/ 1775503 h 17755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39617" h="1775501">
                          <a:moveTo>
                            <a:pt x="2839617" y="1"/>
                          </a:moveTo>
                          <a:cubicBezTo>
                            <a:pt x="2461411" y="22353"/>
                            <a:pt x="2179087" y="304618"/>
                            <a:pt x="1939346" y="481641"/>
                          </a:cubicBezTo>
                          <a:cubicBezTo>
                            <a:pt x="1699605" y="658664"/>
                            <a:pt x="1608179" y="867832"/>
                            <a:pt x="1401169" y="1062142"/>
                          </a:cubicBezTo>
                          <a:cubicBezTo>
                            <a:pt x="1194159" y="1256452"/>
                            <a:pt x="904296" y="1538281"/>
                            <a:pt x="697286" y="1647501"/>
                          </a:cubicBezTo>
                          <a:cubicBezTo>
                            <a:pt x="490276" y="1756721"/>
                            <a:pt x="201295" y="1769153"/>
                            <a:pt x="0" y="1775503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FFBC03">
                          <a:alpha val="60000"/>
                        </a:srgb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3035"/>
                    </a:p>
                  </p:txBody>
                </p:sp>
              </p:grpSp>
              <p:sp>
                <p:nvSpPr>
                  <p:cNvPr id="1626" name="ZoneTexte 1625">
                    <a:extLst>
                      <a:ext uri="{FF2B5EF4-FFF2-40B4-BE49-F238E27FC236}">
                        <a16:creationId xmlns:a16="http://schemas.microsoft.com/office/drawing/2014/main" id="{681034C0-56C0-E7F4-5D6B-92A1594D5049}"/>
                      </a:ext>
                    </a:extLst>
                  </p:cNvPr>
                  <p:cNvSpPr txBox="1"/>
                  <p:nvPr/>
                </p:nvSpPr>
                <p:spPr>
                  <a:xfrm rot="20637633">
                    <a:off x="110104" y="15174125"/>
                    <a:ext cx="2647279" cy="12365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prstTxWarp prst="textWave2">
                      <a:avLst>
                        <a:gd name="adj1" fmla="val 4553"/>
                        <a:gd name="adj2" fmla="val 608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en-US" sz="1033" dirty="0">
                        <a:solidFill>
                          <a:schemeClr val="bg2">
                            <a:lumMod val="90000"/>
                          </a:schemeClr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Funnel Display" pitchFamily="2" charset="0"/>
                      </a:rPr>
                      <a:t>End of first year project, made with </a:t>
                    </a:r>
                    <a:r>
                      <a:rPr lang="en-US" sz="1033" dirty="0" err="1">
                        <a:solidFill>
                          <a:schemeClr val="bg2">
                            <a:lumMod val="90000"/>
                          </a:schemeClr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Funnel Display" pitchFamily="2" charset="0"/>
                      </a:rPr>
                      <a:t>csfml</a:t>
                    </a:r>
                    <a:r>
                      <a:rPr lang="en-US" sz="1033" dirty="0">
                        <a:solidFill>
                          <a:schemeClr val="bg2">
                            <a:lumMod val="90000"/>
                          </a:schemeClr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Funnel Display" pitchFamily="2" charset="0"/>
                      </a:rPr>
                      <a:t> in C.</a:t>
                    </a:r>
                  </a:p>
                  <a:p>
                    <a:pPr algn="ctr"/>
                    <a:endParaRPr lang="en-US" sz="258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Funnel Display" pitchFamily="2" charset="0"/>
                    </a:endParaRPr>
                  </a:p>
                  <a:p>
                    <a:pPr algn="ctr"/>
                    <a:r>
                      <a:rPr lang="en-US" sz="1033" dirty="0">
                        <a:solidFill>
                          <a:schemeClr val="bg2">
                            <a:lumMod val="90000"/>
                          </a:schemeClr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Funnel Display" pitchFamily="2" charset="0"/>
                      </a:rPr>
                      <a:t>Timmy is afraid of Halloween, but one day, he wakes up in a world where Halloween is everyday!</a:t>
                    </a:r>
                  </a:p>
                  <a:p>
                    <a:pPr algn="ctr"/>
                    <a:endParaRPr lang="en-US" sz="1420" dirty="0">
                      <a:solidFill>
                        <a:schemeClr val="bg2">
                          <a:lumMod val="90000"/>
                        </a:schemeClr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Funnel Display" pitchFamily="2" charset="0"/>
                    </a:endParaRPr>
                  </a:p>
                  <a:p>
                    <a:pPr algn="ctr"/>
                    <a:r>
                      <a:rPr lang="en-US" sz="1033" dirty="0">
                        <a:solidFill>
                          <a:schemeClr val="bg2">
                            <a:lumMod val="90000"/>
                          </a:schemeClr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Funnel Display" pitchFamily="2" charset="0"/>
                      </a:rPr>
                      <a:t>You need to help Timmy to understand what happened to him. How did he wake up here?</a:t>
                    </a:r>
                  </a:p>
                  <a:p>
                    <a:pPr algn="ctr"/>
                    <a:r>
                      <a:rPr lang="en-US" sz="1033" dirty="0">
                        <a:solidFill>
                          <a:schemeClr val="bg2">
                            <a:lumMod val="90000"/>
                          </a:schemeClr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Funnel Display" pitchFamily="2" charset="0"/>
                      </a:rPr>
                      <a:t>Is he really awake?..</a:t>
                    </a:r>
                  </a:p>
                </p:txBody>
              </p:sp>
            </p:grpSp>
            <p:grpSp>
              <p:nvGrpSpPr>
                <p:cNvPr id="1647" name="Groupe 1646">
                  <a:extLst>
                    <a:ext uri="{FF2B5EF4-FFF2-40B4-BE49-F238E27FC236}">
                      <a16:creationId xmlns:a16="http://schemas.microsoft.com/office/drawing/2014/main" id="{0F8BDDD0-8CA8-B524-E340-73F4A7516A9A}"/>
                    </a:ext>
                  </a:extLst>
                </p:cNvPr>
                <p:cNvGrpSpPr/>
                <p:nvPr/>
              </p:nvGrpSpPr>
              <p:grpSpPr>
                <a:xfrm>
                  <a:off x="-32172" y="14040729"/>
                  <a:ext cx="1357776" cy="1238166"/>
                  <a:chOff x="-32172" y="14040729"/>
                  <a:chExt cx="1357776" cy="1238166"/>
                </a:xfrm>
              </p:grpSpPr>
              <p:grpSp>
                <p:nvGrpSpPr>
                  <p:cNvPr id="1593" name="Groupe 1592">
                    <a:extLst>
                      <a:ext uri="{FF2B5EF4-FFF2-40B4-BE49-F238E27FC236}">
                        <a16:creationId xmlns:a16="http://schemas.microsoft.com/office/drawing/2014/main" id="{38BAFE67-6D54-1E43-2FF5-5ECFE1FCF5BF}"/>
                      </a:ext>
                    </a:extLst>
                  </p:cNvPr>
                  <p:cNvGrpSpPr/>
                  <p:nvPr/>
                </p:nvGrpSpPr>
                <p:grpSpPr>
                  <a:xfrm>
                    <a:off x="-32172" y="14040729"/>
                    <a:ext cx="1357776" cy="1103662"/>
                    <a:chOff x="29072" y="13980045"/>
                    <a:chExt cx="1259250" cy="1023575"/>
                  </a:xfrm>
                </p:grpSpPr>
                <p:grpSp>
                  <p:nvGrpSpPr>
                    <p:cNvPr id="1592" name="Groupe 1591">
                      <a:extLst>
                        <a:ext uri="{FF2B5EF4-FFF2-40B4-BE49-F238E27FC236}">
                          <a16:creationId xmlns:a16="http://schemas.microsoft.com/office/drawing/2014/main" id="{D85F2B13-970A-864E-AAA2-06A0C80F01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2374" y="14676120"/>
                      <a:ext cx="936849" cy="327500"/>
                      <a:chOff x="182374" y="14676120"/>
                      <a:chExt cx="936849" cy="327500"/>
                    </a:xfrm>
                  </p:grpSpPr>
                  <p:sp>
                    <p:nvSpPr>
                      <p:cNvPr id="1589" name="Rectangle : coins arrondis 1588">
                        <a:extLst>
                          <a:ext uri="{FF2B5EF4-FFF2-40B4-BE49-F238E27FC236}">
                            <a16:creationId xmlns:a16="http://schemas.microsoft.com/office/drawing/2014/main" id="{57B0C431-3617-7A57-9807-2B74EEFA1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2374" y="14679770"/>
                        <a:ext cx="56234" cy="323850"/>
                      </a:xfrm>
                      <a:prstGeom prst="roundRect">
                        <a:avLst/>
                      </a:prstGeom>
                      <a:solidFill>
                        <a:srgbClr val="241215"/>
                      </a:solidFill>
                      <a:ln>
                        <a:solidFill>
                          <a:srgbClr val="24121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3035"/>
                      </a:p>
                    </p:txBody>
                  </p:sp>
                  <p:sp>
                    <p:nvSpPr>
                      <p:cNvPr id="1590" name="Rectangle : coins arrondis 1589">
                        <a:extLst>
                          <a:ext uri="{FF2B5EF4-FFF2-40B4-BE49-F238E27FC236}">
                            <a16:creationId xmlns:a16="http://schemas.microsoft.com/office/drawing/2014/main" id="{5B8D106C-EE6D-9646-7EF3-77F0F01ACF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2989" y="14676120"/>
                        <a:ext cx="56234" cy="323850"/>
                      </a:xfrm>
                      <a:prstGeom prst="roundRect">
                        <a:avLst/>
                      </a:prstGeom>
                      <a:solidFill>
                        <a:srgbClr val="241215"/>
                      </a:solidFill>
                      <a:ln>
                        <a:solidFill>
                          <a:srgbClr val="24121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3035"/>
                      </a:p>
                    </p:txBody>
                  </p:sp>
                </p:grpSp>
                <p:pic>
                  <p:nvPicPr>
                    <p:cNvPr id="1570" name="Picture 16">
                      <a:extLst>
                        <a:ext uri="{FF2B5EF4-FFF2-40B4-BE49-F238E27FC236}">
                          <a16:creationId xmlns:a16="http://schemas.microsoft.com/office/drawing/2014/main" id="{1BCE9E9E-9AB6-5572-778A-8F586FF8A4B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96"/>
                    <a:stretch/>
                  </p:blipFill>
                  <p:spPr bwMode="auto">
                    <a:xfrm>
                      <a:off x="29072" y="13980045"/>
                      <a:ext cx="1259250" cy="77608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24121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610" name="Ellipse 1609">
                    <a:extLst>
                      <a:ext uri="{FF2B5EF4-FFF2-40B4-BE49-F238E27FC236}">
                        <a16:creationId xmlns:a16="http://schemas.microsoft.com/office/drawing/2014/main" id="{0C1FC3EC-621B-37D0-0FB8-872D2A2B961C}"/>
                      </a:ext>
                    </a:extLst>
                  </p:cNvPr>
                  <p:cNvSpPr/>
                  <p:nvPr/>
                </p:nvSpPr>
                <p:spPr>
                  <a:xfrm>
                    <a:off x="129706" y="15105576"/>
                    <a:ext cx="238128" cy="166980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611" name="Ellipse 1609">
                    <a:extLst>
                      <a:ext uri="{FF2B5EF4-FFF2-40B4-BE49-F238E27FC236}">
                        <a16:creationId xmlns:a16="http://schemas.microsoft.com/office/drawing/2014/main" id="{7B195B7A-BBF9-C342-A26A-0F5FB9A9E49B}"/>
                      </a:ext>
                    </a:extLst>
                  </p:cNvPr>
                  <p:cNvSpPr/>
                  <p:nvPr/>
                </p:nvSpPr>
                <p:spPr>
                  <a:xfrm flipH="1">
                    <a:off x="30729" y="15162771"/>
                    <a:ext cx="133350" cy="109785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612" name="Ellipse 1609">
                    <a:extLst>
                      <a:ext uri="{FF2B5EF4-FFF2-40B4-BE49-F238E27FC236}">
                        <a16:creationId xmlns:a16="http://schemas.microsoft.com/office/drawing/2014/main" id="{AEAA67D5-83B2-3CF1-8410-133F80DA1C81}"/>
                      </a:ext>
                    </a:extLst>
                  </p:cNvPr>
                  <p:cNvSpPr/>
                  <p:nvPr/>
                </p:nvSpPr>
                <p:spPr>
                  <a:xfrm>
                    <a:off x="998219" y="15111915"/>
                    <a:ext cx="238128" cy="166980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</p:grpSp>
            <p:grpSp>
              <p:nvGrpSpPr>
                <p:cNvPr id="1646" name="Groupe 1645">
                  <a:extLst>
                    <a:ext uri="{FF2B5EF4-FFF2-40B4-BE49-F238E27FC236}">
                      <a16:creationId xmlns:a16="http://schemas.microsoft.com/office/drawing/2014/main" id="{3704BF2D-AD9A-DABF-356D-9C2B5240D9FC}"/>
                    </a:ext>
                  </a:extLst>
                </p:cNvPr>
                <p:cNvGrpSpPr/>
                <p:nvPr/>
              </p:nvGrpSpPr>
              <p:grpSpPr>
                <a:xfrm>
                  <a:off x="1725575" y="16370785"/>
                  <a:ext cx="994379" cy="870185"/>
                  <a:chOff x="1725575" y="16370785"/>
                  <a:chExt cx="994379" cy="870185"/>
                </a:xfrm>
              </p:grpSpPr>
              <p:grpSp>
                <p:nvGrpSpPr>
                  <p:cNvPr id="1634" name="Groupe 1633">
                    <a:extLst>
                      <a:ext uri="{FF2B5EF4-FFF2-40B4-BE49-F238E27FC236}">
                        <a16:creationId xmlns:a16="http://schemas.microsoft.com/office/drawing/2014/main" id="{1A606A38-7775-BC3D-597F-67154FD6D563}"/>
                      </a:ext>
                    </a:extLst>
                  </p:cNvPr>
                  <p:cNvGrpSpPr/>
                  <p:nvPr/>
                </p:nvGrpSpPr>
                <p:grpSpPr>
                  <a:xfrm>
                    <a:off x="1725575" y="16370785"/>
                    <a:ext cx="994379" cy="837772"/>
                    <a:chOff x="261762" y="14123454"/>
                    <a:chExt cx="1142313" cy="962411"/>
                  </a:xfrm>
                </p:grpSpPr>
                <p:grpSp>
                  <p:nvGrpSpPr>
                    <p:cNvPr id="1635" name="Groupe 1634">
                      <a:extLst>
                        <a:ext uri="{FF2B5EF4-FFF2-40B4-BE49-F238E27FC236}">
                          <a16:creationId xmlns:a16="http://schemas.microsoft.com/office/drawing/2014/main" id="{FC5FF15F-C56E-9EE3-E999-90DB5A86C4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5248" y="14739409"/>
                      <a:ext cx="818444" cy="346456"/>
                      <a:chOff x="425248" y="14739409"/>
                      <a:chExt cx="818444" cy="346456"/>
                    </a:xfrm>
                  </p:grpSpPr>
                  <p:sp>
                    <p:nvSpPr>
                      <p:cNvPr id="1637" name="Rectangle : coins arrondis 1636">
                        <a:extLst>
                          <a:ext uri="{FF2B5EF4-FFF2-40B4-BE49-F238E27FC236}">
                            <a16:creationId xmlns:a16="http://schemas.microsoft.com/office/drawing/2014/main" id="{9A47ED58-E309-31E3-2A1C-F575F18487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5248" y="14762015"/>
                        <a:ext cx="56234" cy="323850"/>
                      </a:xfrm>
                      <a:prstGeom prst="roundRect">
                        <a:avLst/>
                      </a:prstGeom>
                      <a:solidFill>
                        <a:srgbClr val="241215"/>
                      </a:solidFill>
                      <a:ln>
                        <a:solidFill>
                          <a:srgbClr val="24121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3035"/>
                      </a:p>
                    </p:txBody>
                  </p:sp>
                  <p:sp>
                    <p:nvSpPr>
                      <p:cNvPr id="1638" name="Rectangle : coins arrondis 1637">
                        <a:extLst>
                          <a:ext uri="{FF2B5EF4-FFF2-40B4-BE49-F238E27FC236}">
                            <a16:creationId xmlns:a16="http://schemas.microsoft.com/office/drawing/2014/main" id="{50EEE970-65E1-7CA2-9B82-FBC29F72F8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7458" y="14739409"/>
                        <a:ext cx="56234" cy="323850"/>
                      </a:xfrm>
                      <a:prstGeom prst="roundRect">
                        <a:avLst/>
                      </a:prstGeom>
                      <a:solidFill>
                        <a:srgbClr val="241215"/>
                      </a:solidFill>
                      <a:ln>
                        <a:solidFill>
                          <a:srgbClr val="24121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3035"/>
                      </a:p>
                    </p:txBody>
                  </p:sp>
                </p:grpSp>
                <p:pic>
                  <p:nvPicPr>
                    <p:cNvPr id="1636" name="Picture 16">
                      <a:extLst>
                        <a:ext uri="{FF2B5EF4-FFF2-40B4-BE49-F238E27FC236}">
                          <a16:creationId xmlns:a16="http://schemas.microsoft.com/office/drawing/2014/main" id="{A0E44635-D3CD-B05D-3C2A-99D2139910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584" r="8584"/>
                    <a:stretch/>
                  </p:blipFill>
                  <p:spPr bwMode="auto">
                    <a:xfrm>
                      <a:off x="261762" y="14123454"/>
                      <a:ext cx="1142313" cy="70401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24121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641" name="Ellipse 1609">
                    <a:extLst>
                      <a:ext uri="{FF2B5EF4-FFF2-40B4-BE49-F238E27FC236}">
                        <a16:creationId xmlns:a16="http://schemas.microsoft.com/office/drawing/2014/main" id="{757422BE-6A3B-71D5-AD72-6B28EC830830}"/>
                      </a:ext>
                    </a:extLst>
                  </p:cNvPr>
                  <p:cNvSpPr/>
                  <p:nvPr/>
                </p:nvSpPr>
                <p:spPr>
                  <a:xfrm flipH="1">
                    <a:off x="1801127" y="17170475"/>
                    <a:ext cx="162334" cy="70495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642" name="Ellipse 1609">
                    <a:extLst>
                      <a:ext uri="{FF2B5EF4-FFF2-40B4-BE49-F238E27FC236}">
                        <a16:creationId xmlns:a16="http://schemas.microsoft.com/office/drawing/2014/main" id="{9EF68388-1541-C07C-911B-10BA5CDBC811}"/>
                      </a:ext>
                    </a:extLst>
                  </p:cNvPr>
                  <p:cNvSpPr/>
                  <p:nvPr/>
                </p:nvSpPr>
                <p:spPr>
                  <a:xfrm flipH="1">
                    <a:off x="2457598" y="17150798"/>
                    <a:ext cx="85624" cy="70494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643" name="Ellipse 1609">
                    <a:extLst>
                      <a:ext uri="{FF2B5EF4-FFF2-40B4-BE49-F238E27FC236}">
                        <a16:creationId xmlns:a16="http://schemas.microsoft.com/office/drawing/2014/main" id="{2FF70A70-7B87-5947-29AD-EEF7F9D4AAA8}"/>
                      </a:ext>
                    </a:extLst>
                  </p:cNvPr>
                  <p:cNvSpPr/>
                  <p:nvPr/>
                </p:nvSpPr>
                <p:spPr>
                  <a:xfrm flipH="1">
                    <a:off x="2515079" y="17150797"/>
                    <a:ext cx="157374" cy="70495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</p:grpSp>
            <p:grpSp>
              <p:nvGrpSpPr>
                <p:cNvPr id="1648" name="Groupe 1647">
                  <a:extLst>
                    <a:ext uri="{FF2B5EF4-FFF2-40B4-BE49-F238E27FC236}">
                      <a16:creationId xmlns:a16="http://schemas.microsoft.com/office/drawing/2014/main" id="{FF37BF30-BBB6-BAF8-C81A-C8756F94773F}"/>
                    </a:ext>
                  </a:extLst>
                </p:cNvPr>
                <p:cNvGrpSpPr/>
                <p:nvPr/>
              </p:nvGrpSpPr>
              <p:grpSpPr>
                <a:xfrm>
                  <a:off x="-7400" y="16624744"/>
                  <a:ext cx="1254723" cy="1025454"/>
                  <a:chOff x="-7400" y="16624744"/>
                  <a:chExt cx="1254723" cy="1025454"/>
                </a:xfrm>
              </p:grpSpPr>
              <p:grpSp>
                <p:nvGrpSpPr>
                  <p:cNvPr id="1629" name="Groupe 1628">
                    <a:extLst>
                      <a:ext uri="{FF2B5EF4-FFF2-40B4-BE49-F238E27FC236}">
                        <a16:creationId xmlns:a16="http://schemas.microsoft.com/office/drawing/2014/main" id="{356B12A5-3C6F-5C73-4539-DA895DBBC947}"/>
                      </a:ext>
                    </a:extLst>
                  </p:cNvPr>
                  <p:cNvGrpSpPr/>
                  <p:nvPr/>
                </p:nvGrpSpPr>
                <p:grpSpPr>
                  <a:xfrm>
                    <a:off x="-7400" y="16624744"/>
                    <a:ext cx="1254723" cy="943424"/>
                    <a:chOff x="193205" y="14125000"/>
                    <a:chExt cx="1163675" cy="874970"/>
                  </a:xfrm>
                </p:grpSpPr>
                <p:grpSp>
                  <p:nvGrpSpPr>
                    <p:cNvPr id="1630" name="Groupe 1629">
                      <a:extLst>
                        <a:ext uri="{FF2B5EF4-FFF2-40B4-BE49-F238E27FC236}">
                          <a16:creationId xmlns:a16="http://schemas.microsoft.com/office/drawing/2014/main" id="{4305C2AA-95F7-EBE9-663E-B216B3E557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6206" y="14676120"/>
                      <a:ext cx="703017" cy="323850"/>
                      <a:chOff x="416206" y="14676120"/>
                      <a:chExt cx="703017" cy="323850"/>
                    </a:xfrm>
                  </p:grpSpPr>
                  <p:sp>
                    <p:nvSpPr>
                      <p:cNvPr id="1632" name="Rectangle : coins arrondis 1631">
                        <a:extLst>
                          <a:ext uri="{FF2B5EF4-FFF2-40B4-BE49-F238E27FC236}">
                            <a16:creationId xmlns:a16="http://schemas.microsoft.com/office/drawing/2014/main" id="{1F2AEFB6-E54D-EE66-3EFB-A8204767A6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206" y="14676120"/>
                        <a:ext cx="56234" cy="323850"/>
                      </a:xfrm>
                      <a:prstGeom prst="roundRect">
                        <a:avLst/>
                      </a:prstGeom>
                      <a:solidFill>
                        <a:srgbClr val="241215"/>
                      </a:solidFill>
                      <a:ln>
                        <a:solidFill>
                          <a:srgbClr val="24121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3035"/>
                      </a:p>
                    </p:txBody>
                  </p:sp>
                  <p:sp>
                    <p:nvSpPr>
                      <p:cNvPr id="1633" name="Rectangle : coins arrondis 1632">
                        <a:extLst>
                          <a:ext uri="{FF2B5EF4-FFF2-40B4-BE49-F238E27FC236}">
                            <a16:creationId xmlns:a16="http://schemas.microsoft.com/office/drawing/2014/main" id="{61445EE0-7D95-D1F5-8529-9658E4FD6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2989" y="14676120"/>
                        <a:ext cx="56234" cy="323850"/>
                      </a:xfrm>
                      <a:prstGeom prst="roundRect">
                        <a:avLst/>
                      </a:prstGeom>
                      <a:solidFill>
                        <a:srgbClr val="241215"/>
                      </a:solidFill>
                      <a:ln>
                        <a:solidFill>
                          <a:srgbClr val="24121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3035"/>
                      </a:p>
                    </p:txBody>
                  </p:sp>
                </p:grpSp>
                <p:pic>
                  <p:nvPicPr>
                    <p:cNvPr id="1631" name="Picture 16">
                      <a:extLst>
                        <a:ext uri="{FF2B5EF4-FFF2-40B4-BE49-F238E27FC236}">
                          <a16:creationId xmlns:a16="http://schemas.microsoft.com/office/drawing/2014/main" id="{DEE7B539-836C-9309-EB96-78688439A28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02" r="402"/>
                    <a:stretch/>
                  </p:blipFill>
                  <p:spPr bwMode="auto">
                    <a:xfrm>
                      <a:off x="193205" y="14125000"/>
                      <a:ext cx="1163675" cy="717183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24121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639" name="Ellipse 1609">
                    <a:extLst>
                      <a:ext uri="{FF2B5EF4-FFF2-40B4-BE49-F238E27FC236}">
                        <a16:creationId xmlns:a16="http://schemas.microsoft.com/office/drawing/2014/main" id="{C2236314-3C79-F73C-2B9C-80F20D96F199}"/>
                      </a:ext>
                    </a:extLst>
                  </p:cNvPr>
                  <p:cNvSpPr/>
                  <p:nvPr/>
                </p:nvSpPr>
                <p:spPr>
                  <a:xfrm flipH="1">
                    <a:off x="960727" y="17525552"/>
                    <a:ext cx="136311" cy="86143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640" name="Ellipse 1609">
                    <a:extLst>
                      <a:ext uri="{FF2B5EF4-FFF2-40B4-BE49-F238E27FC236}">
                        <a16:creationId xmlns:a16="http://schemas.microsoft.com/office/drawing/2014/main" id="{7D75C8FE-0A5C-D1F9-0C66-83B71F9014A6}"/>
                      </a:ext>
                    </a:extLst>
                  </p:cNvPr>
                  <p:cNvSpPr/>
                  <p:nvPr/>
                </p:nvSpPr>
                <p:spPr>
                  <a:xfrm rot="6646033">
                    <a:off x="863329" y="17534505"/>
                    <a:ext cx="94931" cy="109785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644" name="Ellipse 1609">
                    <a:extLst>
                      <a:ext uri="{FF2B5EF4-FFF2-40B4-BE49-F238E27FC236}">
                        <a16:creationId xmlns:a16="http://schemas.microsoft.com/office/drawing/2014/main" id="{DF77CEF5-522A-1549-8F29-0BED9DAA0560}"/>
                      </a:ext>
                    </a:extLst>
                  </p:cNvPr>
                  <p:cNvSpPr/>
                  <p:nvPr/>
                </p:nvSpPr>
                <p:spPr>
                  <a:xfrm rot="16470951">
                    <a:off x="279262" y="17506479"/>
                    <a:ext cx="105943" cy="157601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  <p:sp>
                <p:nvSpPr>
                  <p:cNvPr id="1645" name="Ellipse 1609">
                    <a:extLst>
                      <a:ext uri="{FF2B5EF4-FFF2-40B4-BE49-F238E27FC236}">
                        <a16:creationId xmlns:a16="http://schemas.microsoft.com/office/drawing/2014/main" id="{138F48A4-BAA9-C065-67B7-D7FB33B79F08}"/>
                      </a:ext>
                    </a:extLst>
                  </p:cNvPr>
                  <p:cNvSpPr/>
                  <p:nvPr/>
                </p:nvSpPr>
                <p:spPr>
                  <a:xfrm rot="6646033">
                    <a:off x="170984" y="17547840"/>
                    <a:ext cx="94931" cy="109785"/>
                  </a:xfrm>
                  <a:custGeom>
                    <a:avLst/>
                    <a:gdLst>
                      <a:gd name="connsiteX0" fmla="*/ 0 w 233680"/>
                      <a:gd name="connsiteY0" fmla="*/ 75248 h 150495"/>
                      <a:gd name="connsiteX1" fmla="*/ 116840 w 233680"/>
                      <a:gd name="connsiteY1" fmla="*/ 0 h 150495"/>
                      <a:gd name="connsiteX2" fmla="*/ 233680 w 233680"/>
                      <a:gd name="connsiteY2" fmla="*/ 75248 h 150495"/>
                      <a:gd name="connsiteX3" fmla="*/ 116840 w 233680"/>
                      <a:gd name="connsiteY3" fmla="*/ 150496 h 150495"/>
                      <a:gd name="connsiteX4" fmla="*/ 0 w 233680"/>
                      <a:gd name="connsiteY4" fmla="*/ 75248 h 150495"/>
                      <a:gd name="connsiteX0" fmla="*/ 8774 w 242454"/>
                      <a:gd name="connsiteY0" fmla="*/ 84653 h 159901"/>
                      <a:gd name="connsiteX1" fmla="*/ 21474 w 242454"/>
                      <a:gd name="connsiteY1" fmla="*/ 9405 h 159901"/>
                      <a:gd name="connsiteX2" fmla="*/ 125614 w 242454"/>
                      <a:gd name="connsiteY2" fmla="*/ 9405 h 159901"/>
                      <a:gd name="connsiteX3" fmla="*/ 242454 w 242454"/>
                      <a:gd name="connsiteY3" fmla="*/ 84653 h 159901"/>
                      <a:gd name="connsiteX4" fmla="*/ 125614 w 242454"/>
                      <a:gd name="connsiteY4" fmla="*/ 159901 h 159901"/>
                      <a:gd name="connsiteX5" fmla="*/ 8774 w 242454"/>
                      <a:gd name="connsiteY5" fmla="*/ 84653 h 159901"/>
                      <a:gd name="connsiteX0" fmla="*/ 8774 w 243671"/>
                      <a:gd name="connsiteY0" fmla="*/ 84653 h 160939"/>
                      <a:gd name="connsiteX1" fmla="*/ 21474 w 243671"/>
                      <a:gd name="connsiteY1" fmla="*/ 9405 h 160939"/>
                      <a:gd name="connsiteX2" fmla="*/ 125614 w 243671"/>
                      <a:gd name="connsiteY2" fmla="*/ 9405 h 160939"/>
                      <a:gd name="connsiteX3" fmla="*/ 242454 w 243671"/>
                      <a:gd name="connsiteY3" fmla="*/ 84653 h 160939"/>
                      <a:gd name="connsiteX4" fmla="*/ 175779 w 243671"/>
                      <a:gd name="connsiteY4" fmla="*/ 125610 h 160939"/>
                      <a:gd name="connsiteX5" fmla="*/ 125614 w 243671"/>
                      <a:gd name="connsiteY5" fmla="*/ 159901 h 160939"/>
                      <a:gd name="connsiteX6" fmla="*/ 8774 w 243671"/>
                      <a:gd name="connsiteY6" fmla="*/ 84653 h 160939"/>
                      <a:gd name="connsiteX0" fmla="*/ 8774 w 243831"/>
                      <a:gd name="connsiteY0" fmla="*/ 84653 h 163502"/>
                      <a:gd name="connsiteX1" fmla="*/ 21474 w 243831"/>
                      <a:gd name="connsiteY1" fmla="*/ 9405 h 163502"/>
                      <a:gd name="connsiteX2" fmla="*/ 125614 w 243831"/>
                      <a:gd name="connsiteY2" fmla="*/ 9405 h 163502"/>
                      <a:gd name="connsiteX3" fmla="*/ 242454 w 243831"/>
                      <a:gd name="connsiteY3" fmla="*/ 84653 h 163502"/>
                      <a:gd name="connsiteX4" fmla="*/ 183399 w 243831"/>
                      <a:gd name="connsiteY4" fmla="*/ 144660 h 163502"/>
                      <a:gd name="connsiteX5" fmla="*/ 125614 w 243831"/>
                      <a:gd name="connsiteY5" fmla="*/ 159901 h 163502"/>
                      <a:gd name="connsiteX6" fmla="*/ 8774 w 243831"/>
                      <a:gd name="connsiteY6" fmla="*/ 84653 h 163502"/>
                      <a:gd name="connsiteX0" fmla="*/ 3071 w 238128"/>
                      <a:gd name="connsiteY0" fmla="*/ 84653 h 159944"/>
                      <a:gd name="connsiteX1" fmla="*/ 15771 w 238128"/>
                      <a:gd name="connsiteY1" fmla="*/ 9405 h 159944"/>
                      <a:gd name="connsiteX2" fmla="*/ 119911 w 238128"/>
                      <a:gd name="connsiteY2" fmla="*/ 9405 h 159944"/>
                      <a:gd name="connsiteX3" fmla="*/ 236751 w 238128"/>
                      <a:gd name="connsiteY3" fmla="*/ 84653 h 159944"/>
                      <a:gd name="connsiteX4" fmla="*/ 177696 w 238128"/>
                      <a:gd name="connsiteY4" fmla="*/ 144660 h 159944"/>
                      <a:gd name="connsiteX5" fmla="*/ 119911 w 238128"/>
                      <a:gd name="connsiteY5" fmla="*/ 159901 h 159944"/>
                      <a:gd name="connsiteX6" fmla="*/ 42441 w 238128"/>
                      <a:gd name="connsiteY6" fmla="*/ 146564 h 159944"/>
                      <a:gd name="connsiteX7" fmla="*/ 3071 w 238128"/>
                      <a:gd name="connsiteY7" fmla="*/ 84653 h 159944"/>
                      <a:gd name="connsiteX0" fmla="*/ 3071 w 238128"/>
                      <a:gd name="connsiteY0" fmla="*/ 91689 h 166980"/>
                      <a:gd name="connsiteX1" fmla="*/ 15771 w 238128"/>
                      <a:gd name="connsiteY1" fmla="*/ 16441 h 166980"/>
                      <a:gd name="connsiteX2" fmla="*/ 119911 w 238128"/>
                      <a:gd name="connsiteY2" fmla="*/ 16441 h 166980"/>
                      <a:gd name="connsiteX3" fmla="*/ 236751 w 238128"/>
                      <a:gd name="connsiteY3" fmla="*/ 91689 h 166980"/>
                      <a:gd name="connsiteX4" fmla="*/ 177696 w 238128"/>
                      <a:gd name="connsiteY4" fmla="*/ 151696 h 166980"/>
                      <a:gd name="connsiteX5" fmla="*/ 119911 w 238128"/>
                      <a:gd name="connsiteY5" fmla="*/ 166937 h 166980"/>
                      <a:gd name="connsiteX6" fmla="*/ 42441 w 238128"/>
                      <a:gd name="connsiteY6" fmla="*/ 153600 h 166980"/>
                      <a:gd name="connsiteX7" fmla="*/ 3071 w 238128"/>
                      <a:gd name="connsiteY7" fmla="*/ 91689 h 16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128" h="166980">
                        <a:moveTo>
                          <a:pt x="3071" y="91689"/>
                        </a:moveTo>
                        <a:cubicBezTo>
                          <a:pt x="-1374" y="68829"/>
                          <a:pt x="-3702" y="28982"/>
                          <a:pt x="15771" y="16441"/>
                        </a:cubicBezTo>
                        <a:cubicBezTo>
                          <a:pt x="35244" y="3900"/>
                          <a:pt x="92606" y="-13245"/>
                          <a:pt x="119911" y="16441"/>
                        </a:cubicBezTo>
                        <a:cubicBezTo>
                          <a:pt x="147216" y="46127"/>
                          <a:pt x="226485" y="67877"/>
                          <a:pt x="236751" y="91689"/>
                        </a:cubicBezTo>
                        <a:cubicBezTo>
                          <a:pt x="247017" y="115501"/>
                          <a:pt x="197169" y="139155"/>
                          <a:pt x="177696" y="151696"/>
                        </a:cubicBezTo>
                        <a:cubicBezTo>
                          <a:pt x="158223" y="164237"/>
                          <a:pt x="142453" y="166620"/>
                          <a:pt x="119911" y="166937"/>
                        </a:cubicBezTo>
                        <a:cubicBezTo>
                          <a:pt x="97369" y="167254"/>
                          <a:pt x="61914" y="166141"/>
                          <a:pt x="42441" y="153600"/>
                        </a:cubicBezTo>
                        <a:cubicBezTo>
                          <a:pt x="22968" y="141059"/>
                          <a:pt x="7516" y="114549"/>
                          <a:pt x="3071" y="91689"/>
                        </a:cubicBezTo>
                        <a:close/>
                      </a:path>
                    </a:pathLst>
                  </a:custGeom>
                  <a:solidFill>
                    <a:srgbClr val="31121B"/>
                  </a:solidFill>
                  <a:ln>
                    <a:solidFill>
                      <a:srgbClr val="3112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3035"/>
                  </a:p>
                </p:txBody>
              </p:sp>
            </p:grpSp>
            <p:sp>
              <p:nvSpPr>
                <p:cNvPr id="1655" name="Forme libre : forme 1654">
                  <a:extLst>
                    <a:ext uri="{FF2B5EF4-FFF2-40B4-BE49-F238E27FC236}">
                      <a16:creationId xmlns:a16="http://schemas.microsoft.com/office/drawing/2014/main" id="{387222A5-B796-7CFE-B4A4-12FAA1E66944}"/>
                    </a:ext>
                  </a:extLst>
                </p:cNvPr>
                <p:cNvSpPr/>
                <p:nvPr/>
              </p:nvSpPr>
              <p:spPr>
                <a:xfrm rot="21046114">
                  <a:off x="-69640" y="17708285"/>
                  <a:ext cx="2839617" cy="198931"/>
                </a:xfrm>
                <a:custGeom>
                  <a:avLst/>
                  <a:gdLst>
                    <a:gd name="connsiteX0" fmla="*/ 2720340 w 2720340"/>
                    <a:gd name="connsiteY0" fmla="*/ 0 h 1584960"/>
                    <a:gd name="connsiteX1" fmla="*/ 1851660 w 2720340"/>
                    <a:gd name="connsiteY1" fmla="*/ 297180 h 1584960"/>
                    <a:gd name="connsiteX2" fmla="*/ 1242060 w 2720340"/>
                    <a:gd name="connsiteY2" fmla="*/ 929640 h 1584960"/>
                    <a:gd name="connsiteX3" fmla="*/ 609600 w 2720340"/>
                    <a:gd name="connsiteY3" fmla="*/ 1463040 h 1584960"/>
                    <a:gd name="connsiteX4" fmla="*/ 0 w 2720340"/>
                    <a:gd name="connsiteY4" fmla="*/ 1584960 h 1584960"/>
                    <a:gd name="connsiteX0" fmla="*/ 2720340 w 2720340"/>
                    <a:gd name="connsiteY0" fmla="*/ 1727 h 1586687"/>
                    <a:gd name="connsiteX1" fmla="*/ 1851660 w 2720340"/>
                    <a:gd name="connsiteY1" fmla="*/ 298907 h 1586687"/>
                    <a:gd name="connsiteX2" fmla="*/ 1242060 w 2720340"/>
                    <a:gd name="connsiteY2" fmla="*/ 931367 h 1586687"/>
                    <a:gd name="connsiteX3" fmla="*/ 609600 w 2720340"/>
                    <a:gd name="connsiteY3" fmla="*/ 1464767 h 1586687"/>
                    <a:gd name="connsiteX4" fmla="*/ 0 w 2720340"/>
                    <a:gd name="connsiteY4" fmla="*/ 1586687 h 1586687"/>
                    <a:gd name="connsiteX0" fmla="*/ 2720340 w 2720340"/>
                    <a:gd name="connsiteY0" fmla="*/ 2144 h 1587104"/>
                    <a:gd name="connsiteX1" fmla="*/ 1851660 w 2720340"/>
                    <a:gd name="connsiteY1" fmla="*/ 299324 h 1587104"/>
                    <a:gd name="connsiteX2" fmla="*/ 1242060 w 2720340"/>
                    <a:gd name="connsiteY2" fmla="*/ 931784 h 1587104"/>
                    <a:gd name="connsiteX3" fmla="*/ 609600 w 2720340"/>
                    <a:gd name="connsiteY3" fmla="*/ 1465184 h 1587104"/>
                    <a:gd name="connsiteX4" fmla="*/ 0 w 2720340"/>
                    <a:gd name="connsiteY4" fmla="*/ 1587104 h 1587104"/>
                    <a:gd name="connsiteX0" fmla="*/ 2720340 w 2720340"/>
                    <a:gd name="connsiteY0" fmla="*/ 1776 h 1586736"/>
                    <a:gd name="connsiteX1" fmla="*/ 1851660 w 2720340"/>
                    <a:gd name="connsiteY1" fmla="*/ 298956 h 1586736"/>
                    <a:gd name="connsiteX2" fmla="*/ 1254252 w 2720340"/>
                    <a:gd name="connsiteY2" fmla="*/ 961896 h 1586736"/>
                    <a:gd name="connsiteX3" fmla="*/ 609600 w 2720340"/>
                    <a:gd name="connsiteY3" fmla="*/ 1464816 h 1586736"/>
                    <a:gd name="connsiteX4" fmla="*/ 0 w 2720340"/>
                    <a:gd name="connsiteY4" fmla="*/ 1586736 h 1586736"/>
                    <a:gd name="connsiteX0" fmla="*/ 2720340 w 2720340"/>
                    <a:gd name="connsiteY0" fmla="*/ 0 h 1584960"/>
                    <a:gd name="connsiteX1" fmla="*/ 1851660 w 2720340"/>
                    <a:gd name="connsiteY1" fmla="*/ 297180 h 1584960"/>
                    <a:gd name="connsiteX2" fmla="*/ 1254252 w 2720340"/>
                    <a:gd name="connsiteY2" fmla="*/ 960120 h 1584960"/>
                    <a:gd name="connsiteX3" fmla="*/ 609600 w 2720340"/>
                    <a:gd name="connsiteY3" fmla="*/ 1463040 h 1584960"/>
                    <a:gd name="connsiteX4" fmla="*/ 0 w 2720340"/>
                    <a:gd name="connsiteY4" fmla="*/ 1584960 h 1584960"/>
                    <a:gd name="connsiteX0" fmla="*/ 2720340 w 2720340"/>
                    <a:gd name="connsiteY0" fmla="*/ 0 h 1584960"/>
                    <a:gd name="connsiteX1" fmla="*/ 1851660 w 2720340"/>
                    <a:gd name="connsiteY1" fmla="*/ 297180 h 1584960"/>
                    <a:gd name="connsiteX2" fmla="*/ 1254252 w 2720340"/>
                    <a:gd name="connsiteY2" fmla="*/ 960120 h 1584960"/>
                    <a:gd name="connsiteX3" fmla="*/ 609600 w 2720340"/>
                    <a:gd name="connsiteY3" fmla="*/ 1463040 h 1584960"/>
                    <a:gd name="connsiteX4" fmla="*/ 0 w 2720340"/>
                    <a:gd name="connsiteY4" fmla="*/ 1584960 h 1584960"/>
                    <a:gd name="connsiteX0" fmla="*/ 2720340 w 2720340"/>
                    <a:gd name="connsiteY0" fmla="*/ 0 h 1584960"/>
                    <a:gd name="connsiteX1" fmla="*/ 1851660 w 2720340"/>
                    <a:gd name="connsiteY1" fmla="*/ 297180 h 1584960"/>
                    <a:gd name="connsiteX2" fmla="*/ 1254252 w 2720340"/>
                    <a:gd name="connsiteY2" fmla="*/ 960120 h 1584960"/>
                    <a:gd name="connsiteX3" fmla="*/ 609600 w 2720340"/>
                    <a:gd name="connsiteY3" fmla="*/ 1463040 h 1584960"/>
                    <a:gd name="connsiteX4" fmla="*/ 0 w 2720340"/>
                    <a:gd name="connsiteY4" fmla="*/ 1584960 h 1584960"/>
                    <a:gd name="connsiteX0" fmla="*/ 2716017 w 2716017"/>
                    <a:gd name="connsiteY0" fmla="*/ -2 h 1772953"/>
                    <a:gd name="connsiteX1" fmla="*/ 1851660 w 2716017"/>
                    <a:gd name="connsiteY1" fmla="*/ 485173 h 1772953"/>
                    <a:gd name="connsiteX2" fmla="*/ 1254252 w 2716017"/>
                    <a:gd name="connsiteY2" fmla="*/ 1148113 h 1772953"/>
                    <a:gd name="connsiteX3" fmla="*/ 609600 w 2716017"/>
                    <a:gd name="connsiteY3" fmla="*/ 1651033 h 1772953"/>
                    <a:gd name="connsiteX4" fmla="*/ 0 w 2716017"/>
                    <a:gd name="connsiteY4" fmla="*/ 1772953 h 1772953"/>
                    <a:gd name="connsiteX0" fmla="*/ 2803703 w 2803703"/>
                    <a:gd name="connsiteY0" fmla="*/ -2 h 1779033"/>
                    <a:gd name="connsiteX1" fmla="*/ 1939346 w 2803703"/>
                    <a:gd name="connsiteY1" fmla="*/ 485173 h 1779033"/>
                    <a:gd name="connsiteX2" fmla="*/ 1341938 w 2803703"/>
                    <a:gd name="connsiteY2" fmla="*/ 1148113 h 1779033"/>
                    <a:gd name="connsiteX3" fmla="*/ 697286 w 2803703"/>
                    <a:gd name="connsiteY3" fmla="*/ 1651033 h 1779033"/>
                    <a:gd name="connsiteX4" fmla="*/ 0 w 2803703"/>
                    <a:gd name="connsiteY4" fmla="*/ 1779035 h 1779033"/>
                    <a:gd name="connsiteX0" fmla="*/ 2839617 w 2839617"/>
                    <a:gd name="connsiteY0" fmla="*/ 1 h 1775501"/>
                    <a:gd name="connsiteX1" fmla="*/ 1939346 w 2839617"/>
                    <a:gd name="connsiteY1" fmla="*/ 481641 h 1775501"/>
                    <a:gd name="connsiteX2" fmla="*/ 1341938 w 2839617"/>
                    <a:gd name="connsiteY2" fmla="*/ 1144581 h 1775501"/>
                    <a:gd name="connsiteX3" fmla="*/ 697286 w 2839617"/>
                    <a:gd name="connsiteY3" fmla="*/ 1647501 h 1775501"/>
                    <a:gd name="connsiteX4" fmla="*/ 0 w 2839617"/>
                    <a:gd name="connsiteY4" fmla="*/ 1775503 h 1775501"/>
                    <a:gd name="connsiteX0" fmla="*/ 2839617 w 2839617"/>
                    <a:gd name="connsiteY0" fmla="*/ 1 h 1775501"/>
                    <a:gd name="connsiteX1" fmla="*/ 1939346 w 2839617"/>
                    <a:gd name="connsiteY1" fmla="*/ 481641 h 1775501"/>
                    <a:gd name="connsiteX2" fmla="*/ 1401169 w 2839617"/>
                    <a:gd name="connsiteY2" fmla="*/ 1062142 h 1775501"/>
                    <a:gd name="connsiteX3" fmla="*/ 697286 w 2839617"/>
                    <a:gd name="connsiteY3" fmla="*/ 1647501 h 1775501"/>
                    <a:gd name="connsiteX4" fmla="*/ 0 w 2839617"/>
                    <a:gd name="connsiteY4" fmla="*/ 1775503 h 1775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9617" h="1775501">
                      <a:moveTo>
                        <a:pt x="2839617" y="1"/>
                      </a:moveTo>
                      <a:cubicBezTo>
                        <a:pt x="2461411" y="22353"/>
                        <a:pt x="2179087" y="304618"/>
                        <a:pt x="1939346" y="481641"/>
                      </a:cubicBezTo>
                      <a:cubicBezTo>
                        <a:pt x="1699605" y="658664"/>
                        <a:pt x="1608179" y="867832"/>
                        <a:pt x="1401169" y="1062142"/>
                      </a:cubicBezTo>
                      <a:cubicBezTo>
                        <a:pt x="1194159" y="1256452"/>
                        <a:pt x="904296" y="1538281"/>
                        <a:pt x="697286" y="1647501"/>
                      </a:cubicBezTo>
                      <a:cubicBezTo>
                        <a:pt x="490276" y="1756721"/>
                        <a:pt x="201295" y="1769153"/>
                        <a:pt x="0" y="1775503"/>
                      </a:cubicBezTo>
                    </a:path>
                  </a:pathLst>
                </a:custGeom>
                <a:noFill/>
                <a:ln w="57150">
                  <a:solidFill>
                    <a:srgbClr val="FFBC03">
                      <a:alpha val="60000"/>
                    </a:srgb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</p:grpSp>
          <p:grpSp>
            <p:nvGrpSpPr>
              <p:cNvPr id="1493" name="Groupe 1492">
                <a:extLst>
                  <a:ext uri="{FF2B5EF4-FFF2-40B4-BE49-F238E27FC236}">
                    <a16:creationId xmlns:a16="http://schemas.microsoft.com/office/drawing/2014/main" id="{AA662836-5F1B-6D67-130D-91AB9A5C90CD}"/>
                  </a:ext>
                </a:extLst>
              </p:cNvPr>
              <p:cNvGrpSpPr/>
              <p:nvPr/>
            </p:nvGrpSpPr>
            <p:grpSpPr>
              <a:xfrm>
                <a:off x="1649781" y="17469242"/>
                <a:ext cx="457551" cy="411435"/>
                <a:chOff x="1629001" y="17469242"/>
                <a:chExt cx="457551" cy="411435"/>
              </a:xfrm>
            </p:grpSpPr>
            <p:sp>
              <p:nvSpPr>
                <p:cNvPr id="1492" name="Rectangle 1491">
                  <a:extLst>
                    <a:ext uri="{FF2B5EF4-FFF2-40B4-BE49-F238E27FC236}">
                      <a16:creationId xmlns:a16="http://schemas.microsoft.com/office/drawing/2014/main" id="{B8BB6737-4BEA-F12E-4F94-C0EB2B606DB6}"/>
                    </a:ext>
                  </a:extLst>
                </p:cNvPr>
                <p:cNvSpPr/>
                <p:nvPr/>
              </p:nvSpPr>
              <p:spPr>
                <a:xfrm rot="20694813">
                  <a:off x="1629001" y="17537604"/>
                  <a:ext cx="457551" cy="261851"/>
                </a:xfrm>
                <a:prstGeom prst="rect">
                  <a:avLst/>
                </a:prstGeom>
                <a:solidFill>
                  <a:srgbClr val="31121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3035"/>
                </a:p>
              </p:txBody>
            </p:sp>
            <p:pic>
              <p:nvPicPr>
                <p:cNvPr id="1491" name="Image 1490" descr="Une image contenant motif, conception, tissu, point&#10;&#10;Description générée automatiquement">
                  <a:hlinkClick r:id="rId42"/>
                  <a:extLst>
                    <a:ext uri="{FF2B5EF4-FFF2-40B4-BE49-F238E27FC236}">
                      <a16:creationId xmlns:a16="http://schemas.microsoft.com/office/drawing/2014/main" id="{7C10FEE2-3CF8-81C0-C1E2-B447970849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741946">
                  <a:off x="1647250" y="17469242"/>
                  <a:ext cx="411435" cy="411435"/>
                </a:xfrm>
                <a:prstGeom prst="rect">
                  <a:avLst/>
                </a:prstGeom>
              </p:spPr>
            </p:pic>
          </p:grpSp>
          <p:sp>
            <p:nvSpPr>
              <p:cNvPr id="1495" name="ZoneTexte 1494">
                <a:extLst>
                  <a:ext uri="{FF2B5EF4-FFF2-40B4-BE49-F238E27FC236}">
                    <a16:creationId xmlns:a16="http://schemas.microsoft.com/office/drawing/2014/main" id="{7129AECD-7133-84C7-3EB9-F37478DFD084}"/>
                  </a:ext>
                </a:extLst>
              </p:cNvPr>
              <p:cNvSpPr txBox="1"/>
              <p:nvPr/>
            </p:nvSpPr>
            <p:spPr>
              <a:xfrm rot="20759824">
                <a:off x="674525" y="17590720"/>
                <a:ext cx="1009582" cy="19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33" dirty="0">
                    <a:solidFill>
                      <a:schemeClr val="bg2">
                        <a:lumMod val="90000"/>
                      </a:schemeClr>
                    </a:solidFill>
                    <a:latin typeface="Funnel Display" pitchFamily="2" charset="0"/>
                  </a:rPr>
                  <a:t>Watch the trailer</a:t>
                </a:r>
                <a:endParaRPr lang="en-US" sz="258" dirty="0">
                  <a:solidFill>
                    <a:schemeClr val="bg2">
                      <a:lumMod val="90000"/>
                    </a:schemeClr>
                  </a:solidFill>
                  <a:latin typeface="Funnel Display" pitchFamily="2" charset="0"/>
                </a:endParaRPr>
              </a:p>
            </p:txBody>
          </p:sp>
        </p:grpSp>
        <p:grpSp>
          <p:nvGrpSpPr>
            <p:cNvPr id="1578" name="Groupe 1577">
              <a:extLst>
                <a:ext uri="{FF2B5EF4-FFF2-40B4-BE49-F238E27FC236}">
                  <a16:creationId xmlns:a16="http://schemas.microsoft.com/office/drawing/2014/main" id="{F14AD4AB-61E7-A056-666F-3D756000EBB3}"/>
                </a:ext>
              </a:extLst>
            </p:cNvPr>
            <p:cNvGrpSpPr/>
            <p:nvPr/>
          </p:nvGrpSpPr>
          <p:grpSpPr>
            <a:xfrm>
              <a:off x="-4603" y="13232393"/>
              <a:ext cx="541574" cy="414491"/>
              <a:chOff x="-4603" y="13232393"/>
              <a:chExt cx="541574" cy="414491"/>
            </a:xfrm>
          </p:grpSpPr>
          <p:sp>
            <p:nvSpPr>
              <p:cNvPr id="1564" name="Forme libre : forme 1563">
                <a:extLst>
                  <a:ext uri="{FF2B5EF4-FFF2-40B4-BE49-F238E27FC236}">
                    <a16:creationId xmlns:a16="http://schemas.microsoft.com/office/drawing/2014/main" id="{FA17A60D-5598-DA8E-07B0-F8372D1D4598}"/>
                  </a:ext>
                </a:extLst>
              </p:cNvPr>
              <p:cNvSpPr/>
              <p:nvPr/>
            </p:nvSpPr>
            <p:spPr>
              <a:xfrm rot="20902555">
                <a:off x="259130" y="13506020"/>
                <a:ext cx="277841" cy="140864"/>
              </a:xfrm>
              <a:custGeom>
                <a:avLst/>
                <a:gdLst>
                  <a:gd name="connsiteX0" fmla="*/ 433652 w 525407"/>
                  <a:gd name="connsiteY0" fmla="*/ 1050 h 174603"/>
                  <a:gd name="connsiteX1" fmla="*/ 491135 w 525407"/>
                  <a:gd name="connsiteY1" fmla="*/ 19233 h 174603"/>
                  <a:gd name="connsiteX2" fmla="*/ 525407 w 525407"/>
                  <a:gd name="connsiteY2" fmla="*/ 47560 h 174603"/>
                  <a:gd name="connsiteX3" fmla="*/ 467929 w 525407"/>
                  <a:gd name="connsiteY3" fmla="*/ 32329 h 174603"/>
                  <a:gd name="connsiteX4" fmla="*/ 398842 w 525407"/>
                  <a:gd name="connsiteY4" fmla="*/ 39405 h 174603"/>
                  <a:gd name="connsiteX5" fmla="*/ 284107 w 525407"/>
                  <a:gd name="connsiteY5" fmla="*/ 131068 h 174603"/>
                  <a:gd name="connsiteX6" fmla="*/ 269643 w 525407"/>
                  <a:gd name="connsiteY6" fmla="*/ 174383 h 174603"/>
                  <a:gd name="connsiteX7" fmla="*/ 269634 w 525407"/>
                  <a:gd name="connsiteY7" fmla="*/ 174598 h 174603"/>
                  <a:gd name="connsiteX8" fmla="*/ 264832 w 525407"/>
                  <a:gd name="connsiteY8" fmla="*/ 173777 h 174603"/>
                  <a:gd name="connsiteX9" fmla="*/ 260004 w 525407"/>
                  <a:gd name="connsiteY9" fmla="*/ 174603 h 174603"/>
                  <a:gd name="connsiteX10" fmla="*/ 259955 w 525407"/>
                  <a:gd name="connsiteY10" fmla="*/ 173963 h 174603"/>
                  <a:gd name="connsiteX11" fmla="*/ 244057 w 525407"/>
                  <a:gd name="connsiteY11" fmla="*/ 131345 h 174603"/>
                  <a:gd name="connsiteX12" fmla="*/ 126205 w 525407"/>
                  <a:gd name="connsiteY12" fmla="*/ 43723 h 174603"/>
                  <a:gd name="connsiteX13" fmla="*/ 56914 w 525407"/>
                  <a:gd name="connsiteY13" fmla="*/ 39052 h 174603"/>
                  <a:gd name="connsiteX14" fmla="*/ 0 w 525407"/>
                  <a:gd name="connsiteY14" fmla="*/ 56271 h 174603"/>
                  <a:gd name="connsiteX15" fmla="*/ 33267 w 525407"/>
                  <a:gd name="connsiteY15" fmla="*/ 26772 h 174603"/>
                  <a:gd name="connsiteX16" fmla="*/ 152756 w 525407"/>
                  <a:gd name="connsiteY16" fmla="*/ 9623 h 174603"/>
                  <a:gd name="connsiteX17" fmla="*/ 250249 w 525407"/>
                  <a:gd name="connsiteY17" fmla="*/ 80803 h 174603"/>
                  <a:gd name="connsiteX18" fmla="*/ 263917 w 525407"/>
                  <a:gd name="connsiteY18" fmla="*/ 117418 h 174603"/>
                  <a:gd name="connsiteX19" fmla="*/ 276161 w 525407"/>
                  <a:gd name="connsiteY19" fmla="*/ 80773 h 174603"/>
                  <a:gd name="connsiteX20" fmla="*/ 371123 w 525407"/>
                  <a:gd name="connsiteY20" fmla="*/ 6248 h 174603"/>
                  <a:gd name="connsiteX21" fmla="*/ 433652 w 525407"/>
                  <a:gd name="connsiteY21" fmla="*/ 1050 h 1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5407" h="174603">
                    <a:moveTo>
                      <a:pt x="433652" y="1050"/>
                    </a:moveTo>
                    <a:cubicBezTo>
                      <a:pt x="454002" y="3404"/>
                      <a:pt x="473512" y="9655"/>
                      <a:pt x="491135" y="19233"/>
                    </a:cubicBezTo>
                    <a:lnTo>
                      <a:pt x="525407" y="47560"/>
                    </a:lnTo>
                    <a:lnTo>
                      <a:pt x="467929" y="32329"/>
                    </a:lnTo>
                    <a:cubicBezTo>
                      <a:pt x="445564" y="30552"/>
                      <a:pt x="422157" y="32731"/>
                      <a:pt x="398842" y="39405"/>
                    </a:cubicBezTo>
                    <a:cubicBezTo>
                      <a:pt x="346385" y="54422"/>
                      <a:pt x="305573" y="89002"/>
                      <a:pt x="284107" y="131068"/>
                    </a:cubicBezTo>
                    <a:lnTo>
                      <a:pt x="269643" y="174383"/>
                    </a:lnTo>
                    <a:lnTo>
                      <a:pt x="269634" y="174598"/>
                    </a:lnTo>
                    <a:lnTo>
                      <a:pt x="264832" y="173777"/>
                    </a:lnTo>
                    <a:lnTo>
                      <a:pt x="260004" y="174603"/>
                    </a:lnTo>
                    <a:lnTo>
                      <a:pt x="259955" y="173963"/>
                    </a:lnTo>
                    <a:lnTo>
                      <a:pt x="244057" y="131345"/>
                    </a:lnTo>
                    <a:cubicBezTo>
                      <a:pt x="221142" y="90047"/>
                      <a:pt x="179153" y="56906"/>
                      <a:pt x="126205" y="43723"/>
                    </a:cubicBezTo>
                    <a:cubicBezTo>
                      <a:pt x="102673" y="37863"/>
                      <a:pt x="79204" y="36500"/>
                      <a:pt x="56914" y="39052"/>
                    </a:cubicBezTo>
                    <a:lnTo>
                      <a:pt x="0" y="56271"/>
                    </a:lnTo>
                    <a:lnTo>
                      <a:pt x="33267" y="26772"/>
                    </a:lnTo>
                    <a:cubicBezTo>
                      <a:pt x="67827" y="6399"/>
                      <a:pt x="110387" y="-927"/>
                      <a:pt x="152756" y="9623"/>
                    </a:cubicBezTo>
                    <a:cubicBezTo>
                      <a:pt x="195125" y="20174"/>
                      <a:pt x="229279" y="46602"/>
                      <a:pt x="250249" y="80803"/>
                    </a:cubicBezTo>
                    <a:lnTo>
                      <a:pt x="263917" y="117418"/>
                    </a:lnTo>
                    <a:lnTo>
                      <a:pt x="276161" y="80773"/>
                    </a:lnTo>
                    <a:cubicBezTo>
                      <a:pt x="295930" y="45863"/>
                      <a:pt x="329146" y="18265"/>
                      <a:pt x="371123" y="6248"/>
                    </a:cubicBezTo>
                    <a:cubicBezTo>
                      <a:pt x="392111" y="240"/>
                      <a:pt x="413302" y="-1303"/>
                      <a:pt x="433652" y="1050"/>
                    </a:cubicBez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sz="3035"/>
              </a:p>
            </p:txBody>
          </p:sp>
          <p:sp>
            <p:nvSpPr>
              <p:cNvPr id="1566" name="Forme libre : forme 1565">
                <a:extLst>
                  <a:ext uri="{FF2B5EF4-FFF2-40B4-BE49-F238E27FC236}">
                    <a16:creationId xmlns:a16="http://schemas.microsoft.com/office/drawing/2014/main" id="{7F9C0A8C-7583-CC7E-20B8-D452C1141DD4}"/>
                  </a:ext>
                </a:extLst>
              </p:cNvPr>
              <p:cNvSpPr/>
              <p:nvPr/>
            </p:nvSpPr>
            <p:spPr>
              <a:xfrm rot="21307152">
                <a:off x="-4603" y="13414541"/>
                <a:ext cx="181768" cy="83792"/>
              </a:xfrm>
              <a:custGeom>
                <a:avLst/>
                <a:gdLst>
                  <a:gd name="connsiteX0" fmla="*/ 433652 w 525407"/>
                  <a:gd name="connsiteY0" fmla="*/ 1050 h 174603"/>
                  <a:gd name="connsiteX1" fmla="*/ 491135 w 525407"/>
                  <a:gd name="connsiteY1" fmla="*/ 19233 h 174603"/>
                  <a:gd name="connsiteX2" fmla="*/ 525407 w 525407"/>
                  <a:gd name="connsiteY2" fmla="*/ 47560 h 174603"/>
                  <a:gd name="connsiteX3" fmla="*/ 467929 w 525407"/>
                  <a:gd name="connsiteY3" fmla="*/ 32329 h 174603"/>
                  <a:gd name="connsiteX4" fmla="*/ 398842 w 525407"/>
                  <a:gd name="connsiteY4" fmla="*/ 39405 h 174603"/>
                  <a:gd name="connsiteX5" fmla="*/ 284107 w 525407"/>
                  <a:gd name="connsiteY5" fmla="*/ 131068 h 174603"/>
                  <a:gd name="connsiteX6" fmla="*/ 269643 w 525407"/>
                  <a:gd name="connsiteY6" fmla="*/ 174383 h 174603"/>
                  <a:gd name="connsiteX7" fmla="*/ 269634 w 525407"/>
                  <a:gd name="connsiteY7" fmla="*/ 174598 h 174603"/>
                  <a:gd name="connsiteX8" fmla="*/ 264832 w 525407"/>
                  <a:gd name="connsiteY8" fmla="*/ 173777 h 174603"/>
                  <a:gd name="connsiteX9" fmla="*/ 260004 w 525407"/>
                  <a:gd name="connsiteY9" fmla="*/ 174603 h 174603"/>
                  <a:gd name="connsiteX10" fmla="*/ 259955 w 525407"/>
                  <a:gd name="connsiteY10" fmla="*/ 173963 h 174603"/>
                  <a:gd name="connsiteX11" fmla="*/ 244057 w 525407"/>
                  <a:gd name="connsiteY11" fmla="*/ 131345 h 174603"/>
                  <a:gd name="connsiteX12" fmla="*/ 126205 w 525407"/>
                  <a:gd name="connsiteY12" fmla="*/ 43723 h 174603"/>
                  <a:gd name="connsiteX13" fmla="*/ 56914 w 525407"/>
                  <a:gd name="connsiteY13" fmla="*/ 39052 h 174603"/>
                  <a:gd name="connsiteX14" fmla="*/ 0 w 525407"/>
                  <a:gd name="connsiteY14" fmla="*/ 56271 h 174603"/>
                  <a:gd name="connsiteX15" fmla="*/ 33267 w 525407"/>
                  <a:gd name="connsiteY15" fmla="*/ 26772 h 174603"/>
                  <a:gd name="connsiteX16" fmla="*/ 152756 w 525407"/>
                  <a:gd name="connsiteY16" fmla="*/ 9623 h 174603"/>
                  <a:gd name="connsiteX17" fmla="*/ 250249 w 525407"/>
                  <a:gd name="connsiteY17" fmla="*/ 80803 h 174603"/>
                  <a:gd name="connsiteX18" fmla="*/ 263917 w 525407"/>
                  <a:gd name="connsiteY18" fmla="*/ 117418 h 174603"/>
                  <a:gd name="connsiteX19" fmla="*/ 276161 w 525407"/>
                  <a:gd name="connsiteY19" fmla="*/ 80773 h 174603"/>
                  <a:gd name="connsiteX20" fmla="*/ 371123 w 525407"/>
                  <a:gd name="connsiteY20" fmla="*/ 6248 h 174603"/>
                  <a:gd name="connsiteX21" fmla="*/ 433652 w 525407"/>
                  <a:gd name="connsiteY21" fmla="*/ 1050 h 1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5407" h="174603">
                    <a:moveTo>
                      <a:pt x="433652" y="1050"/>
                    </a:moveTo>
                    <a:cubicBezTo>
                      <a:pt x="454002" y="3404"/>
                      <a:pt x="473512" y="9655"/>
                      <a:pt x="491135" y="19233"/>
                    </a:cubicBezTo>
                    <a:lnTo>
                      <a:pt x="525407" y="47560"/>
                    </a:lnTo>
                    <a:lnTo>
                      <a:pt x="467929" y="32329"/>
                    </a:lnTo>
                    <a:cubicBezTo>
                      <a:pt x="445564" y="30552"/>
                      <a:pt x="422157" y="32731"/>
                      <a:pt x="398842" y="39405"/>
                    </a:cubicBezTo>
                    <a:cubicBezTo>
                      <a:pt x="346385" y="54422"/>
                      <a:pt x="305573" y="89002"/>
                      <a:pt x="284107" y="131068"/>
                    </a:cubicBezTo>
                    <a:lnTo>
                      <a:pt x="269643" y="174383"/>
                    </a:lnTo>
                    <a:lnTo>
                      <a:pt x="269634" y="174598"/>
                    </a:lnTo>
                    <a:lnTo>
                      <a:pt x="264832" y="173777"/>
                    </a:lnTo>
                    <a:lnTo>
                      <a:pt x="260004" y="174603"/>
                    </a:lnTo>
                    <a:lnTo>
                      <a:pt x="259955" y="173963"/>
                    </a:lnTo>
                    <a:lnTo>
                      <a:pt x="244057" y="131345"/>
                    </a:lnTo>
                    <a:cubicBezTo>
                      <a:pt x="221142" y="90047"/>
                      <a:pt x="179153" y="56906"/>
                      <a:pt x="126205" y="43723"/>
                    </a:cubicBezTo>
                    <a:cubicBezTo>
                      <a:pt x="102673" y="37863"/>
                      <a:pt x="79204" y="36500"/>
                      <a:pt x="56914" y="39052"/>
                    </a:cubicBezTo>
                    <a:lnTo>
                      <a:pt x="0" y="56271"/>
                    </a:lnTo>
                    <a:lnTo>
                      <a:pt x="33267" y="26772"/>
                    </a:lnTo>
                    <a:cubicBezTo>
                      <a:pt x="67827" y="6399"/>
                      <a:pt x="110387" y="-927"/>
                      <a:pt x="152756" y="9623"/>
                    </a:cubicBezTo>
                    <a:cubicBezTo>
                      <a:pt x="195125" y="20174"/>
                      <a:pt x="229279" y="46602"/>
                      <a:pt x="250249" y="80803"/>
                    </a:cubicBezTo>
                    <a:lnTo>
                      <a:pt x="263917" y="117418"/>
                    </a:lnTo>
                    <a:lnTo>
                      <a:pt x="276161" y="80773"/>
                    </a:lnTo>
                    <a:cubicBezTo>
                      <a:pt x="295930" y="45863"/>
                      <a:pt x="329146" y="18265"/>
                      <a:pt x="371123" y="6248"/>
                    </a:cubicBezTo>
                    <a:cubicBezTo>
                      <a:pt x="392111" y="240"/>
                      <a:pt x="413302" y="-1303"/>
                      <a:pt x="433652" y="1050"/>
                    </a:cubicBez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sz="3035"/>
              </a:p>
            </p:txBody>
          </p:sp>
          <p:sp>
            <p:nvSpPr>
              <p:cNvPr id="1567" name="Forme libre : forme 1566">
                <a:extLst>
                  <a:ext uri="{FF2B5EF4-FFF2-40B4-BE49-F238E27FC236}">
                    <a16:creationId xmlns:a16="http://schemas.microsoft.com/office/drawing/2014/main" id="{2A16C7A9-17C1-7B02-36BC-FC008351191E}"/>
                  </a:ext>
                </a:extLst>
              </p:cNvPr>
              <p:cNvSpPr/>
              <p:nvPr/>
            </p:nvSpPr>
            <p:spPr>
              <a:xfrm rot="283241">
                <a:off x="329024" y="13346078"/>
                <a:ext cx="181768" cy="83792"/>
              </a:xfrm>
              <a:custGeom>
                <a:avLst/>
                <a:gdLst>
                  <a:gd name="connsiteX0" fmla="*/ 433652 w 525407"/>
                  <a:gd name="connsiteY0" fmla="*/ 1050 h 174603"/>
                  <a:gd name="connsiteX1" fmla="*/ 491135 w 525407"/>
                  <a:gd name="connsiteY1" fmla="*/ 19233 h 174603"/>
                  <a:gd name="connsiteX2" fmla="*/ 525407 w 525407"/>
                  <a:gd name="connsiteY2" fmla="*/ 47560 h 174603"/>
                  <a:gd name="connsiteX3" fmla="*/ 467929 w 525407"/>
                  <a:gd name="connsiteY3" fmla="*/ 32329 h 174603"/>
                  <a:gd name="connsiteX4" fmla="*/ 398842 w 525407"/>
                  <a:gd name="connsiteY4" fmla="*/ 39405 h 174603"/>
                  <a:gd name="connsiteX5" fmla="*/ 284107 w 525407"/>
                  <a:gd name="connsiteY5" fmla="*/ 131068 h 174603"/>
                  <a:gd name="connsiteX6" fmla="*/ 269643 w 525407"/>
                  <a:gd name="connsiteY6" fmla="*/ 174383 h 174603"/>
                  <a:gd name="connsiteX7" fmla="*/ 269634 w 525407"/>
                  <a:gd name="connsiteY7" fmla="*/ 174598 h 174603"/>
                  <a:gd name="connsiteX8" fmla="*/ 264832 w 525407"/>
                  <a:gd name="connsiteY8" fmla="*/ 173777 h 174603"/>
                  <a:gd name="connsiteX9" fmla="*/ 260004 w 525407"/>
                  <a:gd name="connsiteY9" fmla="*/ 174603 h 174603"/>
                  <a:gd name="connsiteX10" fmla="*/ 259955 w 525407"/>
                  <a:gd name="connsiteY10" fmla="*/ 173963 h 174603"/>
                  <a:gd name="connsiteX11" fmla="*/ 244057 w 525407"/>
                  <a:gd name="connsiteY11" fmla="*/ 131345 h 174603"/>
                  <a:gd name="connsiteX12" fmla="*/ 126205 w 525407"/>
                  <a:gd name="connsiteY12" fmla="*/ 43723 h 174603"/>
                  <a:gd name="connsiteX13" fmla="*/ 56914 w 525407"/>
                  <a:gd name="connsiteY13" fmla="*/ 39052 h 174603"/>
                  <a:gd name="connsiteX14" fmla="*/ 0 w 525407"/>
                  <a:gd name="connsiteY14" fmla="*/ 56271 h 174603"/>
                  <a:gd name="connsiteX15" fmla="*/ 33267 w 525407"/>
                  <a:gd name="connsiteY15" fmla="*/ 26772 h 174603"/>
                  <a:gd name="connsiteX16" fmla="*/ 152756 w 525407"/>
                  <a:gd name="connsiteY16" fmla="*/ 9623 h 174603"/>
                  <a:gd name="connsiteX17" fmla="*/ 250249 w 525407"/>
                  <a:gd name="connsiteY17" fmla="*/ 80803 h 174603"/>
                  <a:gd name="connsiteX18" fmla="*/ 263917 w 525407"/>
                  <a:gd name="connsiteY18" fmla="*/ 117418 h 174603"/>
                  <a:gd name="connsiteX19" fmla="*/ 276161 w 525407"/>
                  <a:gd name="connsiteY19" fmla="*/ 80773 h 174603"/>
                  <a:gd name="connsiteX20" fmla="*/ 371123 w 525407"/>
                  <a:gd name="connsiteY20" fmla="*/ 6248 h 174603"/>
                  <a:gd name="connsiteX21" fmla="*/ 433652 w 525407"/>
                  <a:gd name="connsiteY21" fmla="*/ 1050 h 1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5407" h="174603">
                    <a:moveTo>
                      <a:pt x="433652" y="1050"/>
                    </a:moveTo>
                    <a:cubicBezTo>
                      <a:pt x="454002" y="3404"/>
                      <a:pt x="473512" y="9655"/>
                      <a:pt x="491135" y="19233"/>
                    </a:cubicBezTo>
                    <a:lnTo>
                      <a:pt x="525407" y="47560"/>
                    </a:lnTo>
                    <a:lnTo>
                      <a:pt x="467929" y="32329"/>
                    </a:lnTo>
                    <a:cubicBezTo>
                      <a:pt x="445564" y="30552"/>
                      <a:pt x="422157" y="32731"/>
                      <a:pt x="398842" y="39405"/>
                    </a:cubicBezTo>
                    <a:cubicBezTo>
                      <a:pt x="346385" y="54422"/>
                      <a:pt x="305573" y="89002"/>
                      <a:pt x="284107" y="131068"/>
                    </a:cubicBezTo>
                    <a:lnTo>
                      <a:pt x="269643" y="174383"/>
                    </a:lnTo>
                    <a:lnTo>
                      <a:pt x="269634" y="174598"/>
                    </a:lnTo>
                    <a:lnTo>
                      <a:pt x="264832" y="173777"/>
                    </a:lnTo>
                    <a:lnTo>
                      <a:pt x="260004" y="174603"/>
                    </a:lnTo>
                    <a:lnTo>
                      <a:pt x="259955" y="173963"/>
                    </a:lnTo>
                    <a:lnTo>
                      <a:pt x="244057" y="131345"/>
                    </a:lnTo>
                    <a:cubicBezTo>
                      <a:pt x="221142" y="90047"/>
                      <a:pt x="179153" y="56906"/>
                      <a:pt x="126205" y="43723"/>
                    </a:cubicBezTo>
                    <a:cubicBezTo>
                      <a:pt x="102673" y="37863"/>
                      <a:pt x="79204" y="36500"/>
                      <a:pt x="56914" y="39052"/>
                    </a:cubicBezTo>
                    <a:lnTo>
                      <a:pt x="0" y="56271"/>
                    </a:lnTo>
                    <a:lnTo>
                      <a:pt x="33267" y="26772"/>
                    </a:lnTo>
                    <a:cubicBezTo>
                      <a:pt x="67827" y="6399"/>
                      <a:pt x="110387" y="-927"/>
                      <a:pt x="152756" y="9623"/>
                    </a:cubicBezTo>
                    <a:cubicBezTo>
                      <a:pt x="195125" y="20174"/>
                      <a:pt x="229279" y="46602"/>
                      <a:pt x="250249" y="80803"/>
                    </a:cubicBezTo>
                    <a:lnTo>
                      <a:pt x="263917" y="117418"/>
                    </a:lnTo>
                    <a:lnTo>
                      <a:pt x="276161" y="80773"/>
                    </a:lnTo>
                    <a:cubicBezTo>
                      <a:pt x="295930" y="45863"/>
                      <a:pt x="329146" y="18265"/>
                      <a:pt x="371123" y="6248"/>
                    </a:cubicBezTo>
                    <a:cubicBezTo>
                      <a:pt x="392111" y="240"/>
                      <a:pt x="413302" y="-1303"/>
                      <a:pt x="433652" y="1050"/>
                    </a:cubicBez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sz="3035"/>
              </a:p>
            </p:txBody>
          </p:sp>
          <p:sp>
            <p:nvSpPr>
              <p:cNvPr id="1568" name="Forme libre : forme 1567">
                <a:extLst>
                  <a:ext uri="{FF2B5EF4-FFF2-40B4-BE49-F238E27FC236}">
                    <a16:creationId xmlns:a16="http://schemas.microsoft.com/office/drawing/2014/main" id="{2AE552E8-49EA-0C4C-CFEB-A29438E9F96C}"/>
                  </a:ext>
                </a:extLst>
              </p:cNvPr>
              <p:cNvSpPr/>
              <p:nvPr/>
            </p:nvSpPr>
            <p:spPr>
              <a:xfrm rot="21185216">
                <a:off x="69963" y="13232393"/>
                <a:ext cx="177666" cy="71286"/>
              </a:xfrm>
              <a:custGeom>
                <a:avLst/>
                <a:gdLst>
                  <a:gd name="connsiteX0" fmla="*/ 433652 w 525407"/>
                  <a:gd name="connsiteY0" fmla="*/ 1050 h 174603"/>
                  <a:gd name="connsiteX1" fmla="*/ 491135 w 525407"/>
                  <a:gd name="connsiteY1" fmla="*/ 19233 h 174603"/>
                  <a:gd name="connsiteX2" fmla="*/ 525407 w 525407"/>
                  <a:gd name="connsiteY2" fmla="*/ 47560 h 174603"/>
                  <a:gd name="connsiteX3" fmla="*/ 467929 w 525407"/>
                  <a:gd name="connsiteY3" fmla="*/ 32329 h 174603"/>
                  <a:gd name="connsiteX4" fmla="*/ 398842 w 525407"/>
                  <a:gd name="connsiteY4" fmla="*/ 39405 h 174603"/>
                  <a:gd name="connsiteX5" fmla="*/ 284107 w 525407"/>
                  <a:gd name="connsiteY5" fmla="*/ 131068 h 174603"/>
                  <a:gd name="connsiteX6" fmla="*/ 269643 w 525407"/>
                  <a:gd name="connsiteY6" fmla="*/ 174383 h 174603"/>
                  <a:gd name="connsiteX7" fmla="*/ 269634 w 525407"/>
                  <a:gd name="connsiteY7" fmla="*/ 174598 h 174603"/>
                  <a:gd name="connsiteX8" fmla="*/ 264832 w 525407"/>
                  <a:gd name="connsiteY8" fmla="*/ 173777 h 174603"/>
                  <a:gd name="connsiteX9" fmla="*/ 260004 w 525407"/>
                  <a:gd name="connsiteY9" fmla="*/ 174603 h 174603"/>
                  <a:gd name="connsiteX10" fmla="*/ 259955 w 525407"/>
                  <a:gd name="connsiteY10" fmla="*/ 173963 h 174603"/>
                  <a:gd name="connsiteX11" fmla="*/ 244057 w 525407"/>
                  <a:gd name="connsiteY11" fmla="*/ 131345 h 174603"/>
                  <a:gd name="connsiteX12" fmla="*/ 126205 w 525407"/>
                  <a:gd name="connsiteY12" fmla="*/ 43723 h 174603"/>
                  <a:gd name="connsiteX13" fmla="*/ 56914 w 525407"/>
                  <a:gd name="connsiteY13" fmla="*/ 39052 h 174603"/>
                  <a:gd name="connsiteX14" fmla="*/ 0 w 525407"/>
                  <a:gd name="connsiteY14" fmla="*/ 56271 h 174603"/>
                  <a:gd name="connsiteX15" fmla="*/ 33267 w 525407"/>
                  <a:gd name="connsiteY15" fmla="*/ 26772 h 174603"/>
                  <a:gd name="connsiteX16" fmla="*/ 152756 w 525407"/>
                  <a:gd name="connsiteY16" fmla="*/ 9623 h 174603"/>
                  <a:gd name="connsiteX17" fmla="*/ 250249 w 525407"/>
                  <a:gd name="connsiteY17" fmla="*/ 80803 h 174603"/>
                  <a:gd name="connsiteX18" fmla="*/ 263917 w 525407"/>
                  <a:gd name="connsiteY18" fmla="*/ 117418 h 174603"/>
                  <a:gd name="connsiteX19" fmla="*/ 276161 w 525407"/>
                  <a:gd name="connsiteY19" fmla="*/ 80773 h 174603"/>
                  <a:gd name="connsiteX20" fmla="*/ 371123 w 525407"/>
                  <a:gd name="connsiteY20" fmla="*/ 6248 h 174603"/>
                  <a:gd name="connsiteX21" fmla="*/ 433652 w 525407"/>
                  <a:gd name="connsiteY21" fmla="*/ 1050 h 1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5407" h="174603">
                    <a:moveTo>
                      <a:pt x="433652" y="1050"/>
                    </a:moveTo>
                    <a:cubicBezTo>
                      <a:pt x="454002" y="3404"/>
                      <a:pt x="473512" y="9655"/>
                      <a:pt x="491135" y="19233"/>
                    </a:cubicBezTo>
                    <a:lnTo>
                      <a:pt x="525407" y="47560"/>
                    </a:lnTo>
                    <a:lnTo>
                      <a:pt x="467929" y="32329"/>
                    </a:lnTo>
                    <a:cubicBezTo>
                      <a:pt x="445564" y="30552"/>
                      <a:pt x="422157" y="32731"/>
                      <a:pt x="398842" y="39405"/>
                    </a:cubicBezTo>
                    <a:cubicBezTo>
                      <a:pt x="346385" y="54422"/>
                      <a:pt x="305573" y="89002"/>
                      <a:pt x="284107" y="131068"/>
                    </a:cubicBezTo>
                    <a:lnTo>
                      <a:pt x="269643" y="174383"/>
                    </a:lnTo>
                    <a:lnTo>
                      <a:pt x="269634" y="174598"/>
                    </a:lnTo>
                    <a:lnTo>
                      <a:pt x="264832" y="173777"/>
                    </a:lnTo>
                    <a:lnTo>
                      <a:pt x="260004" y="174603"/>
                    </a:lnTo>
                    <a:lnTo>
                      <a:pt x="259955" y="173963"/>
                    </a:lnTo>
                    <a:lnTo>
                      <a:pt x="244057" y="131345"/>
                    </a:lnTo>
                    <a:cubicBezTo>
                      <a:pt x="221142" y="90047"/>
                      <a:pt x="179153" y="56906"/>
                      <a:pt x="126205" y="43723"/>
                    </a:cubicBezTo>
                    <a:cubicBezTo>
                      <a:pt x="102673" y="37863"/>
                      <a:pt x="79204" y="36500"/>
                      <a:pt x="56914" y="39052"/>
                    </a:cubicBezTo>
                    <a:lnTo>
                      <a:pt x="0" y="56271"/>
                    </a:lnTo>
                    <a:lnTo>
                      <a:pt x="33267" y="26772"/>
                    </a:lnTo>
                    <a:cubicBezTo>
                      <a:pt x="67827" y="6399"/>
                      <a:pt x="110387" y="-927"/>
                      <a:pt x="152756" y="9623"/>
                    </a:cubicBezTo>
                    <a:cubicBezTo>
                      <a:pt x="195125" y="20174"/>
                      <a:pt x="229279" y="46602"/>
                      <a:pt x="250249" y="80803"/>
                    </a:cubicBezTo>
                    <a:lnTo>
                      <a:pt x="263917" y="117418"/>
                    </a:lnTo>
                    <a:lnTo>
                      <a:pt x="276161" y="80773"/>
                    </a:lnTo>
                    <a:cubicBezTo>
                      <a:pt x="295930" y="45863"/>
                      <a:pt x="329146" y="18265"/>
                      <a:pt x="371123" y="6248"/>
                    </a:cubicBezTo>
                    <a:cubicBezTo>
                      <a:pt x="392111" y="240"/>
                      <a:pt x="413302" y="-1303"/>
                      <a:pt x="433652" y="1050"/>
                    </a:cubicBezTo>
                    <a:close/>
                  </a:path>
                </a:pathLst>
              </a:custGeom>
              <a:solidFill>
                <a:srgbClr val="31121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sz="303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26810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440</Words>
  <Application>Microsoft Office PowerPoint</Application>
  <PresentationFormat>Personnalisé</PresentationFormat>
  <Paragraphs>49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9" baseType="lpstr">
      <vt:lpstr>Funnel Display Light</vt:lpstr>
      <vt:lpstr>Aptos Display</vt:lpstr>
      <vt:lpstr>Arial</vt:lpstr>
      <vt:lpstr>Funnel Display Medium</vt:lpstr>
      <vt:lpstr>Aptos</vt:lpstr>
      <vt:lpstr>Funnel Display SemiBold</vt:lpstr>
      <vt:lpstr>Funnel Display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Marie GIACOMEL</dc:creator>
  <cp:lastModifiedBy>Marie GIACOMEL</cp:lastModifiedBy>
  <cp:revision>1</cp:revision>
  <dcterms:created xsi:type="dcterms:W3CDTF">2024-11-21T23:42:03Z</dcterms:created>
  <dcterms:modified xsi:type="dcterms:W3CDTF">2024-12-10T22:24:57Z</dcterms:modified>
</cp:coreProperties>
</file>